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0" r:id="rId1"/>
  </p:sldMasterIdLst>
  <p:notesMasterIdLst>
    <p:notesMasterId r:id="rId27"/>
  </p:notesMasterIdLst>
  <p:handoutMasterIdLst>
    <p:handoutMasterId r:id="rId28"/>
  </p:handoutMasterIdLst>
  <p:sldIdLst>
    <p:sldId id="256" r:id="rId2"/>
    <p:sldId id="258" r:id="rId3"/>
    <p:sldId id="257" r:id="rId4"/>
    <p:sldId id="297" r:id="rId5"/>
    <p:sldId id="280" r:id="rId6"/>
    <p:sldId id="277" r:id="rId7"/>
    <p:sldId id="279" r:id="rId8"/>
    <p:sldId id="284" r:id="rId9"/>
    <p:sldId id="281" r:id="rId10"/>
    <p:sldId id="282" r:id="rId11"/>
    <p:sldId id="283" r:id="rId12"/>
    <p:sldId id="285" r:id="rId13"/>
    <p:sldId id="286" r:id="rId14"/>
    <p:sldId id="287" r:id="rId15"/>
    <p:sldId id="288" r:id="rId16"/>
    <p:sldId id="289" r:id="rId17"/>
    <p:sldId id="290" r:id="rId18"/>
    <p:sldId id="291" r:id="rId19"/>
    <p:sldId id="292" r:id="rId20"/>
    <p:sldId id="293" r:id="rId21"/>
    <p:sldId id="294" r:id="rId22"/>
    <p:sldId id="295" r:id="rId23"/>
    <p:sldId id="296" r:id="rId24"/>
    <p:sldId id="271" r:id="rId25"/>
    <p:sldId id="275" r:id="rId26"/>
  </p:sldIdLst>
  <p:sldSz cx="9144000" cy="6858000" type="screen4x3"/>
  <p:notesSz cx="6858000" cy="9144000"/>
  <p:defaultTextStyle>
    <a:defPPr>
      <a:defRPr lang="ru-RU"/>
    </a:defPPr>
    <a:lvl1pPr algn="l" rtl="0" fontAlgn="base">
      <a:spcBef>
        <a:spcPct val="0"/>
      </a:spcBef>
      <a:spcAft>
        <a:spcPct val="0"/>
      </a:spcAft>
      <a:defRPr sz="3600" kern="1200">
        <a:solidFill>
          <a:schemeClr val="bg1"/>
        </a:solidFill>
        <a:latin typeface="Futura LT Book" pitchFamily="2" charset="0"/>
        <a:ea typeface="굴림" pitchFamily="34" charset="-127"/>
        <a:cs typeface="+mn-cs"/>
      </a:defRPr>
    </a:lvl1pPr>
    <a:lvl2pPr marL="457200" algn="l" rtl="0" fontAlgn="base">
      <a:spcBef>
        <a:spcPct val="0"/>
      </a:spcBef>
      <a:spcAft>
        <a:spcPct val="0"/>
      </a:spcAft>
      <a:defRPr sz="3600" kern="1200">
        <a:solidFill>
          <a:schemeClr val="bg1"/>
        </a:solidFill>
        <a:latin typeface="Futura LT Book" pitchFamily="2" charset="0"/>
        <a:ea typeface="굴림" pitchFamily="34" charset="-127"/>
        <a:cs typeface="+mn-cs"/>
      </a:defRPr>
    </a:lvl2pPr>
    <a:lvl3pPr marL="914400" algn="l" rtl="0" fontAlgn="base">
      <a:spcBef>
        <a:spcPct val="0"/>
      </a:spcBef>
      <a:spcAft>
        <a:spcPct val="0"/>
      </a:spcAft>
      <a:defRPr sz="3600" kern="1200">
        <a:solidFill>
          <a:schemeClr val="bg1"/>
        </a:solidFill>
        <a:latin typeface="Futura LT Book" pitchFamily="2" charset="0"/>
        <a:ea typeface="굴림" pitchFamily="34" charset="-127"/>
        <a:cs typeface="+mn-cs"/>
      </a:defRPr>
    </a:lvl3pPr>
    <a:lvl4pPr marL="1371600" algn="l" rtl="0" fontAlgn="base">
      <a:spcBef>
        <a:spcPct val="0"/>
      </a:spcBef>
      <a:spcAft>
        <a:spcPct val="0"/>
      </a:spcAft>
      <a:defRPr sz="3600" kern="1200">
        <a:solidFill>
          <a:schemeClr val="bg1"/>
        </a:solidFill>
        <a:latin typeface="Futura LT Book" pitchFamily="2" charset="0"/>
        <a:ea typeface="굴림" pitchFamily="34" charset="-127"/>
        <a:cs typeface="+mn-cs"/>
      </a:defRPr>
    </a:lvl4pPr>
    <a:lvl5pPr marL="1828800" algn="l" rtl="0" fontAlgn="base">
      <a:spcBef>
        <a:spcPct val="0"/>
      </a:spcBef>
      <a:spcAft>
        <a:spcPct val="0"/>
      </a:spcAft>
      <a:defRPr sz="3600" kern="1200">
        <a:solidFill>
          <a:schemeClr val="bg1"/>
        </a:solidFill>
        <a:latin typeface="Futura LT Book" pitchFamily="2" charset="0"/>
        <a:ea typeface="굴림" pitchFamily="34" charset="-127"/>
        <a:cs typeface="+mn-cs"/>
      </a:defRPr>
    </a:lvl5pPr>
    <a:lvl6pPr marL="2286000" algn="l" defTabSz="914400" rtl="0" eaLnBrk="1" latinLnBrk="0" hangingPunct="1">
      <a:defRPr sz="3600" kern="1200">
        <a:solidFill>
          <a:schemeClr val="bg1"/>
        </a:solidFill>
        <a:latin typeface="Futura LT Book" pitchFamily="2" charset="0"/>
        <a:ea typeface="굴림" pitchFamily="34" charset="-127"/>
        <a:cs typeface="+mn-cs"/>
      </a:defRPr>
    </a:lvl6pPr>
    <a:lvl7pPr marL="2743200" algn="l" defTabSz="914400" rtl="0" eaLnBrk="1" latinLnBrk="0" hangingPunct="1">
      <a:defRPr sz="3600" kern="1200">
        <a:solidFill>
          <a:schemeClr val="bg1"/>
        </a:solidFill>
        <a:latin typeface="Futura LT Book" pitchFamily="2" charset="0"/>
        <a:ea typeface="굴림" pitchFamily="34" charset="-127"/>
        <a:cs typeface="+mn-cs"/>
      </a:defRPr>
    </a:lvl7pPr>
    <a:lvl8pPr marL="3200400" algn="l" defTabSz="914400" rtl="0" eaLnBrk="1" latinLnBrk="0" hangingPunct="1">
      <a:defRPr sz="3600" kern="1200">
        <a:solidFill>
          <a:schemeClr val="bg1"/>
        </a:solidFill>
        <a:latin typeface="Futura LT Book" pitchFamily="2" charset="0"/>
        <a:ea typeface="굴림" pitchFamily="34" charset="-127"/>
        <a:cs typeface="+mn-cs"/>
      </a:defRPr>
    </a:lvl8pPr>
    <a:lvl9pPr marL="3657600" algn="l" defTabSz="914400" rtl="0" eaLnBrk="1" latinLnBrk="0" hangingPunct="1">
      <a:defRPr sz="3600" kern="1200">
        <a:solidFill>
          <a:schemeClr val="bg1"/>
        </a:solidFill>
        <a:latin typeface="Futura LT Book" pitchFamily="2" charset="0"/>
        <a:ea typeface="굴림" pitchFamily="34" charset="-127"/>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23001"/>
    <a:srgbClr val="C3401C"/>
    <a:srgbClr val="4C1000"/>
    <a:srgbClr val="666666"/>
    <a:srgbClr val="373737"/>
    <a:srgbClr val="364042"/>
    <a:srgbClr val="41586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186" autoAdjust="0"/>
    <p:restoredTop sz="94660"/>
  </p:normalViewPr>
  <p:slideViewPr>
    <p:cSldViewPr>
      <p:cViewPr varScale="1">
        <p:scale>
          <a:sx n="68" d="100"/>
          <a:sy n="68" d="100"/>
        </p:scale>
        <p:origin x="1422" y="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03A6-40BC-B2F0-34C90E2B297C}"/>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03A6-40BC-B2F0-34C90E2B297C}"/>
              </c:ext>
            </c:extLst>
          </c:dPt>
          <c:dPt>
            <c:idx val="2"/>
            <c:bubble3D val="0"/>
            <c:spPr>
              <a:solidFill>
                <a:schemeClr val="bg2"/>
              </a:solidFill>
              <a:ln w="19050">
                <a:solidFill>
                  <a:schemeClr val="lt1"/>
                </a:solidFill>
              </a:ln>
              <a:effectLst/>
            </c:spPr>
            <c:extLst>
              <c:ext xmlns:c16="http://schemas.microsoft.com/office/drawing/2014/chart" uri="{C3380CC4-5D6E-409C-BE32-E72D297353CC}">
                <c16:uniqueId val="{00000001-DB48-4A1F-B7F6-8D5CB5FBA9EC}"/>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03A6-40BC-B2F0-34C90E2B297C}"/>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de-DE"/>
              </a:p>
            </c:txPr>
            <c:dLblPos val="bestFit"/>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Produktfrische</c:v>
                </c:pt>
                <c:pt idx="1">
                  <c:v>Kontake</c:v>
                </c:pt>
                <c:pt idx="2">
                  <c:v>Regionale Produkte</c:v>
                </c:pt>
                <c:pt idx="3">
                  <c:v>Preis / Leistung</c:v>
                </c:pt>
              </c:strCache>
            </c:strRef>
          </c:cat>
          <c:val>
            <c:numRef>
              <c:f>Sheet1!$B$2:$B$5</c:f>
              <c:numCache>
                <c:formatCode>General</c:formatCode>
                <c:ptCount val="4"/>
                <c:pt idx="0">
                  <c:v>3</c:v>
                </c:pt>
                <c:pt idx="1">
                  <c:v>2</c:v>
                </c:pt>
                <c:pt idx="2">
                  <c:v>5</c:v>
                </c:pt>
                <c:pt idx="3">
                  <c:v>5</c:v>
                </c:pt>
              </c:numCache>
            </c:numRef>
          </c:val>
          <c:extLst>
            <c:ext xmlns:c16="http://schemas.microsoft.com/office/drawing/2014/chart" uri="{C3380CC4-5D6E-409C-BE32-E72D297353CC}">
              <c16:uniqueId val="{00000000-DB48-4A1F-B7F6-8D5CB5FBA9EC}"/>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e-D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5CFA-4F04-A0AE-19A486CB6CAE}"/>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5CFA-4F04-A0AE-19A486CB6CAE}"/>
              </c:ext>
            </c:extLst>
          </c:dPt>
          <c:dPt>
            <c:idx val="2"/>
            <c:bubble3D val="0"/>
            <c:spPr>
              <a:solidFill>
                <a:schemeClr val="bg2"/>
              </a:solidFill>
              <a:ln w="19050">
                <a:solidFill>
                  <a:schemeClr val="lt1"/>
                </a:solidFill>
              </a:ln>
              <a:effectLst/>
            </c:spPr>
            <c:extLst>
              <c:ext xmlns:c16="http://schemas.microsoft.com/office/drawing/2014/chart" uri="{C3380CC4-5D6E-409C-BE32-E72D297353CC}">
                <c16:uniqueId val="{00000005-5CFA-4F04-A0AE-19A486CB6CAE}"/>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5CFA-4F04-A0AE-19A486CB6CAE}"/>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de-DE"/>
              </a:p>
            </c:txPr>
            <c:dLblPos val="bestFit"/>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regelmäßig</c:v>
                </c:pt>
                <c:pt idx="1">
                  <c:v>wöchentlich</c:v>
                </c:pt>
                <c:pt idx="2">
                  <c:v>gelegentlich</c:v>
                </c:pt>
                <c:pt idx="3">
                  <c:v>spontan</c:v>
                </c:pt>
              </c:strCache>
            </c:strRef>
          </c:cat>
          <c:val>
            <c:numRef>
              <c:f>Sheet1!$B$2:$B$5</c:f>
              <c:numCache>
                <c:formatCode>General</c:formatCode>
                <c:ptCount val="4"/>
                <c:pt idx="0">
                  <c:v>4</c:v>
                </c:pt>
                <c:pt idx="1">
                  <c:v>4</c:v>
                </c:pt>
                <c:pt idx="2">
                  <c:v>3</c:v>
                </c:pt>
                <c:pt idx="3">
                  <c:v>1</c:v>
                </c:pt>
              </c:numCache>
            </c:numRef>
          </c:val>
          <c:extLst>
            <c:ext xmlns:c16="http://schemas.microsoft.com/office/drawing/2014/chart" uri="{C3380CC4-5D6E-409C-BE32-E72D297353CC}">
              <c16:uniqueId val="{00000008-5CFA-4F04-A0AE-19A486CB6CAE}"/>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e-DE"/>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03A6-40BC-B2F0-34C90E2B297C}"/>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03A6-40BC-B2F0-34C90E2B297C}"/>
              </c:ext>
            </c:extLst>
          </c:dPt>
          <c:dPt>
            <c:idx val="2"/>
            <c:bubble3D val="0"/>
            <c:spPr>
              <a:solidFill>
                <a:schemeClr val="bg2"/>
              </a:solidFill>
              <a:ln w="19050">
                <a:solidFill>
                  <a:schemeClr val="lt1"/>
                </a:solidFill>
              </a:ln>
              <a:effectLst/>
            </c:spPr>
            <c:extLst>
              <c:ext xmlns:c16="http://schemas.microsoft.com/office/drawing/2014/chart" uri="{C3380CC4-5D6E-409C-BE32-E72D297353CC}">
                <c16:uniqueId val="{00000001-DB48-4A1F-B7F6-8D5CB5FBA9EC}"/>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03A6-40BC-B2F0-34C90E2B297C}"/>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de-DE"/>
              </a:p>
            </c:txPr>
            <c:dLblPos val="bestFit"/>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Obst / Gemüse</c:v>
                </c:pt>
                <c:pt idx="1">
                  <c:v>Fleisch / Eier</c:v>
                </c:pt>
                <c:pt idx="2">
                  <c:v>Fisch</c:v>
                </c:pt>
                <c:pt idx="3">
                  <c:v>Backwaren</c:v>
                </c:pt>
              </c:strCache>
            </c:strRef>
          </c:cat>
          <c:val>
            <c:numRef>
              <c:f>Sheet1!$B$2:$B$5</c:f>
              <c:numCache>
                <c:formatCode>General</c:formatCode>
                <c:ptCount val="4"/>
                <c:pt idx="0">
                  <c:v>11</c:v>
                </c:pt>
                <c:pt idx="1">
                  <c:v>2</c:v>
                </c:pt>
                <c:pt idx="2">
                  <c:v>2</c:v>
                </c:pt>
                <c:pt idx="3">
                  <c:v>2</c:v>
                </c:pt>
              </c:numCache>
            </c:numRef>
          </c:val>
          <c:extLst>
            <c:ext xmlns:c16="http://schemas.microsoft.com/office/drawing/2014/chart" uri="{C3380CC4-5D6E-409C-BE32-E72D297353CC}">
              <c16:uniqueId val="{00000000-DB48-4A1F-B7F6-8D5CB5FBA9EC}"/>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e-DE"/>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5CFA-4F04-A0AE-19A486CB6CAE}"/>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5CFA-4F04-A0AE-19A486CB6CAE}"/>
              </c:ext>
            </c:extLst>
          </c:dPt>
          <c:dPt>
            <c:idx val="2"/>
            <c:bubble3D val="0"/>
            <c:spPr>
              <a:solidFill>
                <a:schemeClr val="bg2"/>
              </a:solidFill>
              <a:ln w="19050">
                <a:solidFill>
                  <a:schemeClr val="lt1"/>
                </a:solidFill>
              </a:ln>
              <a:effectLst/>
            </c:spPr>
            <c:extLst>
              <c:ext xmlns:c16="http://schemas.microsoft.com/office/drawing/2014/chart" uri="{C3380CC4-5D6E-409C-BE32-E72D297353CC}">
                <c16:uniqueId val="{00000005-5CFA-4F04-A0AE-19A486CB6CAE}"/>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5CFA-4F04-A0AE-19A486CB6CAE}"/>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de-DE"/>
              </a:p>
            </c:txPr>
            <c:dLblPos val="bestFit"/>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3"/>
                <c:pt idx="0">
                  <c:v>Auf dem Markt</c:v>
                </c:pt>
                <c:pt idx="1">
                  <c:v>Marktpreise gegen Supermarkt</c:v>
                </c:pt>
                <c:pt idx="2">
                  <c:v>Nein</c:v>
                </c:pt>
              </c:strCache>
            </c:strRef>
          </c:cat>
          <c:val>
            <c:numRef>
              <c:f>Sheet1!$B$2:$B$5</c:f>
              <c:numCache>
                <c:formatCode>General</c:formatCode>
                <c:ptCount val="4"/>
                <c:pt idx="0">
                  <c:v>3</c:v>
                </c:pt>
                <c:pt idx="1">
                  <c:v>7</c:v>
                </c:pt>
                <c:pt idx="2">
                  <c:v>3</c:v>
                </c:pt>
              </c:numCache>
            </c:numRef>
          </c:val>
          <c:extLst>
            <c:ext xmlns:c16="http://schemas.microsoft.com/office/drawing/2014/chart" uri="{C3380CC4-5D6E-409C-BE32-E72D297353CC}">
              <c16:uniqueId val="{00000008-5CFA-4F04-A0AE-19A486CB6CAE}"/>
            </c:ext>
          </c:extLst>
        </c:ser>
        <c:dLbls>
          <c:showLegendKey val="0"/>
          <c:showVal val="0"/>
          <c:showCatName val="0"/>
          <c:showSerName val="0"/>
          <c:showPercent val="0"/>
          <c:showBubbleSize val="0"/>
          <c:showLeaderLines val="1"/>
        </c:dLbls>
        <c:firstSliceAng val="0"/>
      </c:pieChart>
      <c:spPr>
        <a:noFill/>
        <a:ln>
          <a:noFill/>
        </a:ln>
        <a:effectLst/>
      </c:spPr>
    </c:plotArea>
    <c:legend>
      <c:legendPos val="b"/>
      <c:legendEntry>
        <c:idx val="3"/>
        <c:delete val="1"/>
      </c:legendEntry>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e-DE"/>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03A6-40BC-B2F0-34C90E2B297C}"/>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03A6-40BC-B2F0-34C90E2B297C}"/>
              </c:ext>
            </c:extLst>
          </c:dPt>
          <c:dPt>
            <c:idx val="2"/>
            <c:bubble3D val="0"/>
            <c:spPr>
              <a:solidFill>
                <a:schemeClr val="bg2"/>
              </a:solidFill>
              <a:ln w="19050">
                <a:solidFill>
                  <a:schemeClr val="lt1"/>
                </a:solidFill>
              </a:ln>
              <a:effectLst/>
            </c:spPr>
            <c:extLst>
              <c:ext xmlns:c16="http://schemas.microsoft.com/office/drawing/2014/chart" uri="{C3380CC4-5D6E-409C-BE32-E72D297353CC}">
                <c16:uniqueId val="{00000001-DB48-4A1F-B7F6-8D5CB5FBA9EC}"/>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03A6-40BC-B2F0-34C90E2B297C}"/>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de-DE"/>
              </a:p>
            </c:txPr>
            <c:dLblPos val="bestFit"/>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2"/>
                <c:pt idx="0">
                  <c:v>ja</c:v>
                </c:pt>
                <c:pt idx="1">
                  <c:v>nein</c:v>
                </c:pt>
              </c:strCache>
            </c:strRef>
          </c:cat>
          <c:val>
            <c:numRef>
              <c:f>Sheet1!$B$2:$B$5</c:f>
              <c:numCache>
                <c:formatCode>General</c:formatCode>
                <c:ptCount val="4"/>
                <c:pt idx="0">
                  <c:v>0</c:v>
                </c:pt>
                <c:pt idx="1">
                  <c:v>11</c:v>
                </c:pt>
              </c:numCache>
            </c:numRef>
          </c:val>
          <c:extLst>
            <c:ext xmlns:c16="http://schemas.microsoft.com/office/drawing/2014/chart" uri="{C3380CC4-5D6E-409C-BE32-E72D297353CC}">
              <c16:uniqueId val="{00000000-DB48-4A1F-B7F6-8D5CB5FBA9EC}"/>
            </c:ext>
          </c:extLst>
        </c:ser>
        <c:dLbls>
          <c:showLegendKey val="0"/>
          <c:showVal val="0"/>
          <c:showCatName val="0"/>
          <c:showSerName val="0"/>
          <c:showPercent val="0"/>
          <c:showBubbleSize val="0"/>
          <c:showLeaderLines val="1"/>
        </c:dLbls>
        <c:firstSliceAng val="0"/>
      </c:pieChart>
      <c:spPr>
        <a:noFill/>
        <a:ln>
          <a:noFill/>
        </a:ln>
        <a:effectLst/>
      </c:spPr>
    </c:plotArea>
    <c:legend>
      <c:legendPos val="b"/>
      <c:legendEntry>
        <c:idx val="2"/>
        <c:delete val="1"/>
      </c:legendEntry>
      <c:legendEntry>
        <c:idx val="3"/>
        <c:delete val="1"/>
      </c:legendEntry>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e-DE"/>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5CFA-4F04-A0AE-19A486CB6CAE}"/>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5CFA-4F04-A0AE-19A486CB6CAE}"/>
              </c:ext>
            </c:extLst>
          </c:dPt>
          <c:dPt>
            <c:idx val="2"/>
            <c:bubble3D val="0"/>
            <c:spPr>
              <a:solidFill>
                <a:schemeClr val="bg2"/>
              </a:solidFill>
              <a:ln w="19050">
                <a:solidFill>
                  <a:schemeClr val="lt1"/>
                </a:solidFill>
              </a:ln>
              <a:effectLst/>
            </c:spPr>
            <c:extLst>
              <c:ext xmlns:c16="http://schemas.microsoft.com/office/drawing/2014/chart" uri="{C3380CC4-5D6E-409C-BE32-E72D297353CC}">
                <c16:uniqueId val="{00000005-5CFA-4F04-A0AE-19A486CB6CAE}"/>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5CFA-4F04-A0AE-19A486CB6CAE}"/>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de-DE"/>
              </a:p>
            </c:txPr>
            <c:dLblPos val="bestFit"/>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2"/>
                <c:pt idx="0">
                  <c:v>ja</c:v>
                </c:pt>
                <c:pt idx="1">
                  <c:v>nein</c:v>
                </c:pt>
              </c:strCache>
            </c:strRef>
          </c:cat>
          <c:val>
            <c:numRef>
              <c:f>Sheet1!$B$2:$B$5</c:f>
              <c:numCache>
                <c:formatCode>General</c:formatCode>
                <c:ptCount val="4"/>
                <c:pt idx="0">
                  <c:v>0</c:v>
                </c:pt>
                <c:pt idx="1">
                  <c:v>11</c:v>
                </c:pt>
              </c:numCache>
            </c:numRef>
          </c:val>
          <c:extLst>
            <c:ext xmlns:c16="http://schemas.microsoft.com/office/drawing/2014/chart" uri="{C3380CC4-5D6E-409C-BE32-E72D297353CC}">
              <c16:uniqueId val="{00000008-5CFA-4F04-A0AE-19A486CB6CAE}"/>
            </c:ext>
          </c:extLst>
        </c:ser>
        <c:dLbls>
          <c:showLegendKey val="0"/>
          <c:showVal val="0"/>
          <c:showCatName val="0"/>
          <c:showSerName val="0"/>
          <c:showPercent val="0"/>
          <c:showBubbleSize val="0"/>
          <c:showLeaderLines val="1"/>
        </c:dLbls>
        <c:firstSliceAng val="0"/>
      </c:pieChart>
      <c:spPr>
        <a:noFill/>
        <a:ln>
          <a:noFill/>
        </a:ln>
        <a:effectLst/>
      </c:spPr>
    </c:plotArea>
    <c:legend>
      <c:legendPos val="b"/>
      <c:legendEntry>
        <c:idx val="2"/>
        <c:delete val="1"/>
      </c:legendEntry>
      <c:legendEntry>
        <c:idx val="3"/>
        <c:delete val="1"/>
      </c:legendEntry>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e-DE"/>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03A6-40BC-B2F0-34C90E2B297C}"/>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03A6-40BC-B2F0-34C90E2B297C}"/>
              </c:ext>
            </c:extLst>
          </c:dPt>
          <c:dPt>
            <c:idx val="2"/>
            <c:bubble3D val="0"/>
            <c:spPr>
              <a:solidFill>
                <a:schemeClr val="bg2"/>
              </a:solidFill>
              <a:ln w="19050">
                <a:solidFill>
                  <a:schemeClr val="lt1"/>
                </a:solidFill>
              </a:ln>
              <a:effectLst/>
            </c:spPr>
            <c:extLst>
              <c:ext xmlns:c16="http://schemas.microsoft.com/office/drawing/2014/chart" uri="{C3380CC4-5D6E-409C-BE32-E72D297353CC}">
                <c16:uniqueId val="{00000001-DB48-4A1F-B7F6-8D5CB5FBA9EC}"/>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03A6-40BC-B2F0-34C90E2B297C}"/>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de-DE"/>
              </a:p>
            </c:txPr>
            <c:dLblPos val="bestFit"/>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2"/>
                <c:pt idx="0">
                  <c:v>ja</c:v>
                </c:pt>
                <c:pt idx="1">
                  <c:v>nein</c:v>
                </c:pt>
              </c:strCache>
            </c:strRef>
          </c:cat>
          <c:val>
            <c:numRef>
              <c:f>Sheet1!$B$2:$B$5</c:f>
              <c:numCache>
                <c:formatCode>General</c:formatCode>
                <c:ptCount val="4"/>
                <c:pt idx="0">
                  <c:v>10</c:v>
                </c:pt>
                <c:pt idx="1">
                  <c:v>1</c:v>
                </c:pt>
              </c:numCache>
            </c:numRef>
          </c:val>
          <c:extLst>
            <c:ext xmlns:c16="http://schemas.microsoft.com/office/drawing/2014/chart" uri="{C3380CC4-5D6E-409C-BE32-E72D297353CC}">
              <c16:uniqueId val="{00000000-DB48-4A1F-B7F6-8D5CB5FBA9EC}"/>
            </c:ext>
          </c:extLst>
        </c:ser>
        <c:dLbls>
          <c:showLegendKey val="0"/>
          <c:showVal val="0"/>
          <c:showCatName val="0"/>
          <c:showSerName val="0"/>
          <c:showPercent val="0"/>
          <c:showBubbleSize val="0"/>
          <c:showLeaderLines val="1"/>
        </c:dLbls>
        <c:firstSliceAng val="0"/>
      </c:pieChart>
      <c:spPr>
        <a:noFill/>
        <a:ln>
          <a:noFill/>
        </a:ln>
        <a:effectLst/>
      </c:spPr>
    </c:plotArea>
    <c:legend>
      <c:legendPos val="b"/>
      <c:legendEntry>
        <c:idx val="2"/>
        <c:delete val="1"/>
      </c:legendEntry>
      <c:legendEntry>
        <c:idx val="3"/>
        <c:delete val="1"/>
      </c:legendEntry>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e-DE"/>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5CFA-4F04-A0AE-19A486CB6CAE}"/>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5CFA-4F04-A0AE-19A486CB6CAE}"/>
              </c:ext>
            </c:extLst>
          </c:dPt>
          <c:dPt>
            <c:idx val="2"/>
            <c:bubble3D val="0"/>
            <c:spPr>
              <a:solidFill>
                <a:schemeClr val="bg2"/>
              </a:solidFill>
              <a:ln w="19050">
                <a:solidFill>
                  <a:schemeClr val="lt1"/>
                </a:solidFill>
              </a:ln>
              <a:effectLst/>
            </c:spPr>
            <c:extLst>
              <c:ext xmlns:c16="http://schemas.microsoft.com/office/drawing/2014/chart" uri="{C3380CC4-5D6E-409C-BE32-E72D297353CC}">
                <c16:uniqueId val="{00000005-5CFA-4F04-A0AE-19A486CB6CAE}"/>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5CFA-4F04-A0AE-19A486CB6CAE}"/>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de-DE"/>
              </a:p>
            </c:txPr>
            <c:dLblPos val="bestFit"/>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2"/>
                <c:pt idx="0">
                  <c:v>ja</c:v>
                </c:pt>
                <c:pt idx="1">
                  <c:v>nein</c:v>
                </c:pt>
              </c:strCache>
            </c:strRef>
          </c:cat>
          <c:val>
            <c:numRef>
              <c:f>Sheet1!$B$2:$B$5</c:f>
              <c:numCache>
                <c:formatCode>General</c:formatCode>
                <c:ptCount val="4"/>
                <c:pt idx="0">
                  <c:v>4</c:v>
                </c:pt>
                <c:pt idx="1">
                  <c:v>7</c:v>
                </c:pt>
              </c:numCache>
            </c:numRef>
          </c:val>
          <c:extLst>
            <c:ext xmlns:c16="http://schemas.microsoft.com/office/drawing/2014/chart" uri="{C3380CC4-5D6E-409C-BE32-E72D297353CC}">
              <c16:uniqueId val="{00000008-5CFA-4F04-A0AE-19A486CB6CAE}"/>
            </c:ext>
          </c:extLst>
        </c:ser>
        <c:dLbls>
          <c:showLegendKey val="0"/>
          <c:showVal val="0"/>
          <c:showCatName val="0"/>
          <c:showSerName val="0"/>
          <c:showPercent val="0"/>
          <c:showBubbleSize val="0"/>
          <c:showLeaderLines val="1"/>
        </c:dLbls>
        <c:firstSliceAng val="0"/>
      </c:pieChart>
      <c:spPr>
        <a:noFill/>
        <a:ln>
          <a:noFill/>
        </a:ln>
        <a:effectLst/>
      </c:spPr>
    </c:plotArea>
    <c:legend>
      <c:legendPos val="b"/>
      <c:legendEntry>
        <c:idx val="2"/>
        <c:delete val="1"/>
      </c:legendEntry>
      <c:legendEntry>
        <c:idx val="3"/>
        <c:delete val="1"/>
      </c:legendEntry>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e-DE"/>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03A6-40BC-B2F0-34C90E2B297C}"/>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03A6-40BC-B2F0-34C90E2B297C}"/>
              </c:ext>
            </c:extLst>
          </c:dPt>
          <c:dPt>
            <c:idx val="2"/>
            <c:bubble3D val="0"/>
            <c:spPr>
              <a:solidFill>
                <a:schemeClr val="bg2"/>
              </a:solidFill>
              <a:ln w="19050">
                <a:solidFill>
                  <a:schemeClr val="lt1"/>
                </a:solidFill>
              </a:ln>
              <a:effectLst/>
            </c:spPr>
            <c:extLst>
              <c:ext xmlns:c16="http://schemas.microsoft.com/office/drawing/2014/chart" uri="{C3380CC4-5D6E-409C-BE32-E72D297353CC}">
                <c16:uniqueId val="{00000001-DB48-4A1F-B7F6-8D5CB5FBA9EC}"/>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03A6-40BC-B2F0-34C90E2B297C}"/>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de-DE"/>
              </a:p>
            </c:txPr>
            <c:dLblPos val="bestFit"/>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Zu Fuß</c:v>
                </c:pt>
                <c:pt idx="1">
                  <c:v>Mit dem Fahrrad</c:v>
                </c:pt>
                <c:pt idx="2">
                  <c:v>Öffentliche Verkehrsmittel</c:v>
                </c:pt>
                <c:pt idx="3">
                  <c:v>Mit dem Auto</c:v>
                </c:pt>
              </c:strCache>
            </c:strRef>
          </c:cat>
          <c:val>
            <c:numRef>
              <c:f>Sheet1!$B$2:$B$5</c:f>
              <c:numCache>
                <c:formatCode>General</c:formatCode>
                <c:ptCount val="4"/>
                <c:pt idx="0">
                  <c:v>2</c:v>
                </c:pt>
                <c:pt idx="1">
                  <c:v>4</c:v>
                </c:pt>
                <c:pt idx="2">
                  <c:v>6</c:v>
                </c:pt>
                <c:pt idx="3">
                  <c:v>2</c:v>
                </c:pt>
              </c:numCache>
            </c:numRef>
          </c:val>
          <c:extLst>
            <c:ext xmlns:c16="http://schemas.microsoft.com/office/drawing/2014/chart" uri="{C3380CC4-5D6E-409C-BE32-E72D297353CC}">
              <c16:uniqueId val="{00000000-DB48-4A1F-B7F6-8D5CB5FBA9EC}"/>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e-DE"/>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5CFA-4F04-A0AE-19A486CB6CAE}"/>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5CFA-4F04-A0AE-19A486CB6CAE}"/>
              </c:ext>
            </c:extLst>
          </c:dPt>
          <c:dPt>
            <c:idx val="2"/>
            <c:bubble3D val="0"/>
            <c:spPr>
              <a:solidFill>
                <a:schemeClr val="bg2"/>
              </a:solidFill>
              <a:ln w="19050">
                <a:solidFill>
                  <a:schemeClr val="lt1"/>
                </a:solidFill>
              </a:ln>
              <a:effectLst/>
            </c:spPr>
            <c:extLst>
              <c:ext xmlns:c16="http://schemas.microsoft.com/office/drawing/2014/chart" uri="{C3380CC4-5D6E-409C-BE32-E72D297353CC}">
                <c16:uniqueId val="{00000005-5CFA-4F04-A0AE-19A486CB6CAE}"/>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5CFA-4F04-A0AE-19A486CB6CAE}"/>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de-DE"/>
              </a:p>
            </c:txPr>
            <c:dLblPos val="bestFit"/>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Innenstadt</c:v>
                </c:pt>
                <c:pt idx="1">
                  <c:v>Bonn </c:v>
                </c:pt>
                <c:pt idx="2">
                  <c:v>Stadtbezirk</c:v>
                </c:pt>
                <c:pt idx="3">
                  <c:v>nicht in Bonn</c:v>
                </c:pt>
              </c:strCache>
            </c:strRef>
          </c:cat>
          <c:val>
            <c:numRef>
              <c:f>Sheet1!$B$2:$B$5</c:f>
              <c:numCache>
                <c:formatCode>General</c:formatCode>
                <c:ptCount val="4"/>
                <c:pt idx="0">
                  <c:v>1</c:v>
                </c:pt>
                <c:pt idx="1">
                  <c:v>3</c:v>
                </c:pt>
                <c:pt idx="2">
                  <c:v>6</c:v>
                </c:pt>
                <c:pt idx="3">
                  <c:v>1</c:v>
                </c:pt>
              </c:numCache>
            </c:numRef>
          </c:val>
          <c:extLst>
            <c:ext xmlns:c16="http://schemas.microsoft.com/office/drawing/2014/chart" uri="{C3380CC4-5D6E-409C-BE32-E72D297353CC}">
              <c16:uniqueId val="{00000008-5CFA-4F04-A0AE-19A486CB6CAE}"/>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e-DE"/>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03A6-40BC-B2F0-34C90E2B297C}"/>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03A6-40BC-B2F0-34C90E2B297C}"/>
              </c:ext>
            </c:extLst>
          </c:dPt>
          <c:dPt>
            <c:idx val="2"/>
            <c:bubble3D val="0"/>
            <c:spPr>
              <a:solidFill>
                <a:schemeClr val="bg2"/>
              </a:solidFill>
              <a:ln w="19050">
                <a:solidFill>
                  <a:schemeClr val="lt1"/>
                </a:solidFill>
              </a:ln>
              <a:effectLst/>
            </c:spPr>
            <c:extLst>
              <c:ext xmlns:c16="http://schemas.microsoft.com/office/drawing/2014/chart" uri="{C3380CC4-5D6E-409C-BE32-E72D297353CC}">
                <c16:uniqueId val="{00000001-DB48-4A1F-B7F6-8D5CB5FBA9EC}"/>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03A6-40BC-B2F0-34C90E2B297C}"/>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de-DE"/>
              </a:p>
            </c:txPr>
            <c:dLblPos val="bestFit"/>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Bis 5 Euro</c:v>
                </c:pt>
                <c:pt idx="1">
                  <c:v>Bis 15 Euro</c:v>
                </c:pt>
                <c:pt idx="2">
                  <c:v>Bis 30 Euro</c:v>
                </c:pt>
                <c:pt idx="3">
                  <c:v>Mehr als 30 Euro</c:v>
                </c:pt>
              </c:strCache>
            </c:strRef>
          </c:cat>
          <c:val>
            <c:numRef>
              <c:f>Sheet1!$B$2:$B$5</c:f>
              <c:numCache>
                <c:formatCode>General</c:formatCode>
                <c:ptCount val="4"/>
                <c:pt idx="0">
                  <c:v>3</c:v>
                </c:pt>
                <c:pt idx="1">
                  <c:v>5</c:v>
                </c:pt>
                <c:pt idx="2">
                  <c:v>3</c:v>
                </c:pt>
                <c:pt idx="3">
                  <c:v>0</c:v>
                </c:pt>
              </c:numCache>
            </c:numRef>
          </c:val>
          <c:extLst>
            <c:ext xmlns:c16="http://schemas.microsoft.com/office/drawing/2014/chart" uri="{C3380CC4-5D6E-409C-BE32-E72D297353CC}">
              <c16:uniqueId val="{00000000-DB48-4A1F-B7F6-8D5CB5FBA9EC}"/>
            </c:ext>
          </c:extLst>
        </c:ser>
        <c:ser>
          <c:idx val="1"/>
          <c:order val="1"/>
          <c:tx>
            <c:strRef>
              <c:f>Sheet1!$C$1</c:f>
              <c:strCache>
                <c:ptCount val="1"/>
                <c:pt idx="0">
                  <c:v>Column2</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9-A4D9-4BE6-AD50-0AEE4757AE08}"/>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B-A4D9-4BE6-AD50-0AEE4757AE08}"/>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D-A4D9-4BE6-AD50-0AEE4757AE08}"/>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F-A4D9-4BE6-AD50-0AEE4757AE08}"/>
              </c:ext>
            </c:extLst>
          </c:dPt>
          <c:cat>
            <c:strRef>
              <c:f>Sheet1!$A$2:$A$5</c:f>
              <c:strCache>
                <c:ptCount val="4"/>
                <c:pt idx="0">
                  <c:v>Bis 5 Euro</c:v>
                </c:pt>
                <c:pt idx="1">
                  <c:v>Bis 15 Euro</c:v>
                </c:pt>
                <c:pt idx="2">
                  <c:v>Bis 30 Euro</c:v>
                </c:pt>
                <c:pt idx="3">
                  <c:v>Mehr als 30 Euro</c:v>
                </c:pt>
              </c:strCache>
            </c:strRef>
          </c:cat>
          <c:val>
            <c:numRef>
              <c:f>Sheet1!$C$2:$C$5</c:f>
              <c:numCache>
                <c:formatCode>General</c:formatCode>
                <c:ptCount val="4"/>
              </c:numCache>
            </c:numRef>
          </c:val>
          <c:extLst>
            <c:ext xmlns:c16="http://schemas.microsoft.com/office/drawing/2014/chart" uri="{C3380CC4-5D6E-409C-BE32-E72D297353CC}">
              <c16:uniqueId val="{00000000-FF11-4F8F-881F-5A9BEC15FC8C}"/>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e-DE"/>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5CFA-4F04-A0AE-19A486CB6CAE}"/>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5CFA-4F04-A0AE-19A486CB6CAE}"/>
              </c:ext>
            </c:extLst>
          </c:dPt>
          <c:dPt>
            <c:idx val="2"/>
            <c:bubble3D val="0"/>
            <c:spPr>
              <a:solidFill>
                <a:schemeClr val="bg2"/>
              </a:solidFill>
              <a:ln w="19050">
                <a:solidFill>
                  <a:schemeClr val="lt1"/>
                </a:solidFill>
              </a:ln>
              <a:effectLst/>
            </c:spPr>
            <c:extLst>
              <c:ext xmlns:c16="http://schemas.microsoft.com/office/drawing/2014/chart" uri="{C3380CC4-5D6E-409C-BE32-E72D297353CC}">
                <c16:uniqueId val="{00000005-5CFA-4F04-A0AE-19A486CB6CAE}"/>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5CFA-4F04-A0AE-19A486CB6CAE}"/>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de-DE"/>
              </a:p>
            </c:txPr>
            <c:dLblPos val="bestFit"/>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2"/>
                <c:pt idx="0">
                  <c:v>Ja</c:v>
                </c:pt>
                <c:pt idx="1">
                  <c:v>Nein</c:v>
                </c:pt>
              </c:strCache>
            </c:strRef>
          </c:cat>
          <c:val>
            <c:numRef>
              <c:f>Sheet1!$B$2:$B$5</c:f>
              <c:numCache>
                <c:formatCode>General</c:formatCode>
                <c:ptCount val="4"/>
                <c:pt idx="0">
                  <c:v>6</c:v>
                </c:pt>
                <c:pt idx="1">
                  <c:v>4</c:v>
                </c:pt>
              </c:numCache>
            </c:numRef>
          </c:val>
          <c:extLst>
            <c:ext xmlns:c16="http://schemas.microsoft.com/office/drawing/2014/chart" uri="{C3380CC4-5D6E-409C-BE32-E72D297353CC}">
              <c16:uniqueId val="{00000008-5CFA-4F04-A0AE-19A486CB6CAE}"/>
            </c:ext>
          </c:extLst>
        </c:ser>
        <c:dLbls>
          <c:showLegendKey val="0"/>
          <c:showVal val="0"/>
          <c:showCatName val="0"/>
          <c:showSerName val="0"/>
          <c:showPercent val="0"/>
          <c:showBubbleSize val="0"/>
          <c:showLeaderLines val="1"/>
        </c:dLbls>
        <c:firstSliceAng val="0"/>
      </c:pieChart>
      <c:spPr>
        <a:noFill/>
        <a:ln>
          <a:noFill/>
        </a:ln>
        <a:effectLst/>
      </c:spPr>
    </c:plotArea>
    <c:legend>
      <c:legendPos val="b"/>
      <c:legendEntry>
        <c:idx val="2"/>
        <c:delete val="1"/>
      </c:legendEntry>
      <c:legendEntry>
        <c:idx val="3"/>
        <c:delete val="1"/>
      </c:legendEntry>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e-D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639462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027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solidFill>
                  <a:schemeClr val="tx1"/>
                </a:solidFill>
                <a:latin typeface="Arial" charset="0"/>
              </a:defRPr>
            </a:lvl1pPr>
          </a:lstStyle>
          <a:p>
            <a:endParaRPr lang="en-US"/>
          </a:p>
        </p:txBody>
      </p:sp>
      <p:sp>
        <p:nvSpPr>
          <p:cNvPr id="31027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solidFill>
                  <a:schemeClr val="tx1"/>
                </a:solidFill>
                <a:latin typeface="Arial" charset="0"/>
              </a:defRPr>
            </a:lvl1pPr>
          </a:lstStyle>
          <a:p>
            <a:endParaRPr lang="en-US"/>
          </a:p>
        </p:txBody>
      </p:sp>
      <p:sp>
        <p:nvSpPr>
          <p:cNvPr id="31027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1027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1027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solidFill>
                  <a:schemeClr val="tx1"/>
                </a:solidFill>
                <a:latin typeface="Arial" charset="0"/>
              </a:defRPr>
            </a:lvl1pPr>
          </a:lstStyle>
          <a:p>
            <a:endParaRPr lang="en-US"/>
          </a:p>
        </p:txBody>
      </p:sp>
      <p:sp>
        <p:nvSpPr>
          <p:cNvPr id="31027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solidFill>
                  <a:schemeClr val="tx1"/>
                </a:solidFill>
                <a:latin typeface="Arial" charset="0"/>
              </a:defRPr>
            </a:lvl1pPr>
          </a:lstStyle>
          <a:p>
            <a:fld id="{2C302B4A-95AD-4C79-8F51-FC485424BFC5}" type="slidenum">
              <a:rPr lang="en-US"/>
              <a:pPr/>
              <a:t>‹Nr.›</a:t>
            </a:fld>
            <a:endParaRPr lang="en-US"/>
          </a:p>
        </p:txBody>
      </p:sp>
    </p:spTree>
    <p:extLst>
      <p:ext uri="{BB962C8B-B14F-4D97-AF65-F5344CB8AC3E}">
        <p14:creationId xmlns:p14="http://schemas.microsoft.com/office/powerpoint/2010/main" val="169778736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DB14734-C44B-4828-ADC4-886028DB7D15}" type="slidenum">
              <a:rPr lang="en-US"/>
              <a:pPr/>
              <a:t>1</a:t>
            </a:fld>
            <a:endParaRPr lang="en-US"/>
          </a:p>
        </p:txBody>
      </p:sp>
      <p:sp>
        <p:nvSpPr>
          <p:cNvPr id="311298" name="Rectangle 2"/>
          <p:cNvSpPr>
            <a:spLocks noGrp="1" noRot="1" noChangeAspect="1" noChangeArrowheads="1" noTextEdit="1"/>
          </p:cNvSpPr>
          <p:nvPr>
            <p:ph type="sldImg"/>
          </p:nvPr>
        </p:nvSpPr>
        <p:spPr>
          <a:ln/>
        </p:spPr>
      </p:sp>
      <p:sp>
        <p:nvSpPr>
          <p:cNvPr id="3112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C1167E2-0175-4C05-9B47-00BE22C34F8A}" type="slidenum">
              <a:rPr lang="en-US"/>
              <a:pPr/>
              <a:t>2</a:t>
            </a:fld>
            <a:endParaRPr lang="en-US"/>
          </a:p>
        </p:txBody>
      </p:sp>
      <p:sp>
        <p:nvSpPr>
          <p:cNvPr id="313346" name="Rectangle 2"/>
          <p:cNvSpPr>
            <a:spLocks noGrp="1" noRot="1" noChangeAspect="1" noChangeArrowheads="1" noTextEdit="1"/>
          </p:cNvSpPr>
          <p:nvPr>
            <p:ph type="sldImg"/>
          </p:nvPr>
        </p:nvSpPr>
        <p:spPr>
          <a:ln/>
        </p:spPr>
      </p:sp>
      <p:sp>
        <p:nvSpPr>
          <p:cNvPr id="3133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874DC70-E3BB-4569-BE21-F9C95D83924F}" type="slidenum">
              <a:rPr lang="en-US"/>
              <a:pPr/>
              <a:t>3</a:t>
            </a:fld>
            <a:endParaRPr lang="en-US"/>
          </a:p>
        </p:txBody>
      </p:sp>
      <p:sp>
        <p:nvSpPr>
          <p:cNvPr id="312322" name="Rectangle 2"/>
          <p:cNvSpPr>
            <a:spLocks noGrp="1" noRot="1" noChangeAspect="1" noChangeArrowheads="1" noTextEdit="1"/>
          </p:cNvSpPr>
          <p:nvPr>
            <p:ph type="sldImg"/>
          </p:nvPr>
        </p:nvSpPr>
        <p:spPr>
          <a:ln/>
        </p:spPr>
      </p:sp>
      <p:sp>
        <p:nvSpPr>
          <p:cNvPr id="3123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EF047C0-4B24-4BE0-8275-BB06988E2BB7}" type="slidenum">
              <a:rPr lang="en-US"/>
              <a:pPr/>
              <a:t>24</a:t>
            </a:fld>
            <a:endParaRPr lang="en-US"/>
          </a:p>
        </p:txBody>
      </p:sp>
      <p:sp>
        <p:nvSpPr>
          <p:cNvPr id="326658" name="Rectangle 2"/>
          <p:cNvSpPr>
            <a:spLocks noGrp="1" noRot="1" noChangeAspect="1" noChangeArrowheads="1" noTextEdit="1"/>
          </p:cNvSpPr>
          <p:nvPr>
            <p:ph type="sldImg"/>
          </p:nvPr>
        </p:nvSpPr>
        <p:spPr>
          <a:ln/>
        </p:spPr>
      </p:sp>
      <p:sp>
        <p:nvSpPr>
          <p:cNvPr id="3266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4904F4-A231-4F35-9B94-430CCC62E835}" type="slidenum">
              <a:rPr lang="en-US"/>
              <a:pPr/>
              <a:t>25</a:t>
            </a:fld>
            <a:endParaRPr lang="en-US"/>
          </a:p>
        </p:txBody>
      </p:sp>
      <p:sp>
        <p:nvSpPr>
          <p:cNvPr id="330754" name="Rectangle 2"/>
          <p:cNvSpPr>
            <a:spLocks noGrp="1" noRot="1" noChangeAspect="1" noChangeArrowheads="1" noTextEdit="1"/>
          </p:cNvSpPr>
          <p:nvPr>
            <p:ph type="sldImg"/>
          </p:nvPr>
        </p:nvSpPr>
        <p:spPr>
          <a:ln/>
        </p:spPr>
      </p:sp>
      <p:sp>
        <p:nvSpPr>
          <p:cNvPr id="330755"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73411" name="Rectangle 3"/>
          <p:cNvSpPr>
            <a:spLocks noGrp="1" noChangeArrowheads="1"/>
          </p:cNvSpPr>
          <p:nvPr>
            <p:ph type="ctrTitle"/>
          </p:nvPr>
        </p:nvSpPr>
        <p:spPr>
          <a:xfrm>
            <a:off x="3779838" y="2276475"/>
            <a:ext cx="4608512" cy="1368425"/>
          </a:xfrm>
        </p:spPr>
        <p:txBody>
          <a:bodyPr/>
          <a:lstStyle>
            <a:lvl1pPr>
              <a:defRPr>
                <a:solidFill>
                  <a:schemeClr val="tx1"/>
                </a:solidFill>
              </a:defRPr>
            </a:lvl1pPr>
          </a:lstStyle>
          <a:p>
            <a:pPr lvl="0"/>
            <a:r>
              <a:rPr lang="ru-RU" noProof="0"/>
              <a:t>Click to edit Master title style</a:t>
            </a:r>
          </a:p>
        </p:txBody>
      </p:sp>
      <p:sp>
        <p:nvSpPr>
          <p:cNvPr id="273412" name="Rectangle 4"/>
          <p:cNvSpPr>
            <a:spLocks noGrp="1" noChangeArrowheads="1"/>
          </p:cNvSpPr>
          <p:nvPr>
            <p:ph type="subTitle" idx="1"/>
          </p:nvPr>
        </p:nvSpPr>
        <p:spPr>
          <a:xfrm>
            <a:off x="3779838" y="3933825"/>
            <a:ext cx="4608512" cy="503238"/>
          </a:xfrm>
          <a:extLst>
            <a:ext uri="{AF507438-7753-43E0-B8FC-AC1667EBCBE1}">
              <a14:hiddenEffects xmlns:a14="http://schemas.microsoft.com/office/drawing/2010/main">
                <a:effectLst>
                  <a:outerShdw dist="17961" dir="2700000" algn="ctr" rotWithShape="0">
                    <a:schemeClr val="bg2"/>
                  </a:outerShdw>
                </a:effectLst>
              </a14:hiddenEffects>
            </a:ext>
          </a:extLst>
        </p:spPr>
        <p:txBody>
          <a:bodyPr/>
          <a:lstStyle>
            <a:lvl1pPr marL="0" indent="0">
              <a:buFontTx/>
              <a:buNone/>
              <a:defRPr>
                <a:solidFill>
                  <a:schemeClr val="tx1"/>
                </a:solidFill>
                <a:latin typeface="Futura LT Book" pitchFamily="2" charset="0"/>
              </a:defRPr>
            </a:lvl1pPr>
          </a:lstStyle>
          <a:p>
            <a:pPr lvl="0"/>
            <a:r>
              <a:rPr lang="ru-RU" noProof="0"/>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ru-RU"/>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Date Placeholder 3"/>
          <p:cNvSpPr>
            <a:spLocks noGrp="1"/>
          </p:cNvSpPr>
          <p:nvPr>
            <p:ph type="dt" sz="half" idx="10"/>
          </p:nvPr>
        </p:nvSpPr>
        <p:spPr/>
        <p:txBody>
          <a:bodyPr/>
          <a:lstStyle>
            <a:lvl1pPr>
              <a:defRPr/>
            </a:lvl1pPr>
          </a:lstStyle>
          <a:p>
            <a:endParaRPr lang="ru-RU"/>
          </a:p>
        </p:txBody>
      </p:sp>
      <p:sp>
        <p:nvSpPr>
          <p:cNvPr id="5" name="Footer Placeholder 4"/>
          <p:cNvSpPr>
            <a:spLocks noGrp="1"/>
          </p:cNvSpPr>
          <p:nvPr>
            <p:ph type="ftr" sz="quarter" idx="11"/>
          </p:nvPr>
        </p:nvSpPr>
        <p:spPr/>
        <p:txBody>
          <a:bodyPr/>
          <a:lstStyle>
            <a:lvl1pPr>
              <a:defRPr/>
            </a:lvl1pPr>
          </a:lstStyle>
          <a:p>
            <a:endParaRPr lang="ru-RU"/>
          </a:p>
        </p:txBody>
      </p:sp>
      <p:sp>
        <p:nvSpPr>
          <p:cNvPr id="6" name="Slide Number Placeholder 5"/>
          <p:cNvSpPr>
            <a:spLocks noGrp="1"/>
          </p:cNvSpPr>
          <p:nvPr>
            <p:ph type="sldNum" sz="quarter" idx="12"/>
          </p:nvPr>
        </p:nvSpPr>
        <p:spPr/>
        <p:txBody>
          <a:bodyPr/>
          <a:lstStyle>
            <a:lvl1pPr>
              <a:defRPr/>
            </a:lvl1pPr>
          </a:lstStyle>
          <a:p>
            <a:fld id="{CDA3682C-5322-4E10-B1D4-489AC118C698}" type="slidenum">
              <a:rPr lang="ru-RU"/>
              <a:pPr/>
              <a:t>‹Nr.›</a:t>
            </a:fld>
            <a:endParaRPr lang="ru-RU"/>
          </a:p>
        </p:txBody>
      </p:sp>
    </p:spTree>
    <p:extLst>
      <p:ext uri="{BB962C8B-B14F-4D97-AF65-F5344CB8AC3E}">
        <p14:creationId xmlns:p14="http://schemas.microsoft.com/office/powerpoint/2010/main" val="20553537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ru-R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ru-RU"/>
          </a:p>
        </p:txBody>
      </p:sp>
      <p:sp>
        <p:nvSpPr>
          <p:cNvPr id="5" name="Footer Placeholder 4"/>
          <p:cNvSpPr>
            <a:spLocks noGrp="1"/>
          </p:cNvSpPr>
          <p:nvPr>
            <p:ph type="ftr" sz="quarter" idx="11"/>
          </p:nvPr>
        </p:nvSpPr>
        <p:spPr/>
        <p:txBody>
          <a:bodyPr/>
          <a:lstStyle>
            <a:lvl1pPr>
              <a:defRPr/>
            </a:lvl1pPr>
          </a:lstStyle>
          <a:p>
            <a:endParaRPr lang="ru-RU"/>
          </a:p>
        </p:txBody>
      </p:sp>
      <p:sp>
        <p:nvSpPr>
          <p:cNvPr id="6" name="Slide Number Placeholder 5"/>
          <p:cNvSpPr>
            <a:spLocks noGrp="1"/>
          </p:cNvSpPr>
          <p:nvPr>
            <p:ph type="sldNum" sz="quarter" idx="12"/>
          </p:nvPr>
        </p:nvSpPr>
        <p:spPr/>
        <p:txBody>
          <a:bodyPr/>
          <a:lstStyle>
            <a:lvl1pPr>
              <a:defRPr/>
            </a:lvl1pPr>
          </a:lstStyle>
          <a:p>
            <a:fld id="{BA8248D2-2D56-45F8-B9C1-EB735ECA9B36}" type="slidenum">
              <a:rPr lang="ru-RU"/>
              <a:pPr/>
              <a:t>‹Nr.›</a:t>
            </a:fld>
            <a:endParaRPr lang="ru-RU"/>
          </a:p>
        </p:txBody>
      </p:sp>
    </p:spTree>
    <p:extLst>
      <p:ext uri="{BB962C8B-B14F-4D97-AF65-F5344CB8AC3E}">
        <p14:creationId xmlns:p14="http://schemas.microsoft.com/office/powerpoint/2010/main" val="16440757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ru-RU"/>
          </a:p>
        </p:txBody>
      </p:sp>
      <p:sp>
        <p:nvSpPr>
          <p:cNvPr id="3" name="Content Placeholder 2"/>
          <p:cNvSpPr>
            <a:spLocks noGrp="1"/>
          </p:cNvSpPr>
          <p:nvPr>
            <p:ph sz="half" idx="1"/>
          </p:nvPr>
        </p:nvSpPr>
        <p:spPr>
          <a:xfrm>
            <a:off x="468313" y="1989138"/>
            <a:ext cx="4027487" cy="43195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Content Placeholder 3"/>
          <p:cNvSpPr>
            <a:spLocks noGrp="1"/>
          </p:cNvSpPr>
          <p:nvPr>
            <p:ph sz="half" idx="2"/>
          </p:nvPr>
        </p:nvSpPr>
        <p:spPr>
          <a:xfrm>
            <a:off x="4648200" y="1989138"/>
            <a:ext cx="4027488" cy="43195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5" name="Date Placeholder 4"/>
          <p:cNvSpPr>
            <a:spLocks noGrp="1"/>
          </p:cNvSpPr>
          <p:nvPr>
            <p:ph type="dt" sz="half" idx="10"/>
          </p:nvPr>
        </p:nvSpPr>
        <p:spPr/>
        <p:txBody>
          <a:bodyPr/>
          <a:lstStyle>
            <a:lvl1pPr>
              <a:defRPr/>
            </a:lvl1pPr>
          </a:lstStyle>
          <a:p>
            <a:endParaRPr lang="ru-RU"/>
          </a:p>
        </p:txBody>
      </p:sp>
      <p:sp>
        <p:nvSpPr>
          <p:cNvPr id="6" name="Footer Placeholder 5"/>
          <p:cNvSpPr>
            <a:spLocks noGrp="1"/>
          </p:cNvSpPr>
          <p:nvPr>
            <p:ph type="ftr" sz="quarter" idx="11"/>
          </p:nvPr>
        </p:nvSpPr>
        <p:spPr/>
        <p:txBody>
          <a:bodyPr/>
          <a:lstStyle>
            <a:lvl1pPr>
              <a:defRPr/>
            </a:lvl1pPr>
          </a:lstStyle>
          <a:p>
            <a:endParaRPr lang="ru-RU"/>
          </a:p>
        </p:txBody>
      </p:sp>
      <p:sp>
        <p:nvSpPr>
          <p:cNvPr id="7" name="Slide Number Placeholder 6"/>
          <p:cNvSpPr>
            <a:spLocks noGrp="1"/>
          </p:cNvSpPr>
          <p:nvPr>
            <p:ph type="sldNum" sz="quarter" idx="12"/>
          </p:nvPr>
        </p:nvSpPr>
        <p:spPr/>
        <p:txBody>
          <a:bodyPr/>
          <a:lstStyle>
            <a:lvl1pPr>
              <a:defRPr/>
            </a:lvl1pPr>
          </a:lstStyle>
          <a:p>
            <a:fld id="{47A98424-EC8C-4EBC-B24A-8E0A79429DF0}" type="slidenum">
              <a:rPr lang="ru-RU"/>
              <a:pPr/>
              <a:t>‹Nr.›</a:t>
            </a:fld>
            <a:endParaRPr lang="ru-RU"/>
          </a:p>
        </p:txBody>
      </p:sp>
    </p:spTree>
    <p:extLst>
      <p:ext uri="{BB962C8B-B14F-4D97-AF65-F5344CB8AC3E}">
        <p14:creationId xmlns:p14="http://schemas.microsoft.com/office/powerpoint/2010/main" val="30834448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ru-R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7" name="Date Placeholder 6"/>
          <p:cNvSpPr>
            <a:spLocks noGrp="1"/>
          </p:cNvSpPr>
          <p:nvPr>
            <p:ph type="dt" sz="half" idx="10"/>
          </p:nvPr>
        </p:nvSpPr>
        <p:spPr/>
        <p:txBody>
          <a:bodyPr/>
          <a:lstStyle>
            <a:lvl1pPr>
              <a:defRPr/>
            </a:lvl1pPr>
          </a:lstStyle>
          <a:p>
            <a:endParaRPr lang="ru-RU"/>
          </a:p>
        </p:txBody>
      </p:sp>
      <p:sp>
        <p:nvSpPr>
          <p:cNvPr id="8" name="Footer Placeholder 7"/>
          <p:cNvSpPr>
            <a:spLocks noGrp="1"/>
          </p:cNvSpPr>
          <p:nvPr>
            <p:ph type="ftr" sz="quarter" idx="11"/>
          </p:nvPr>
        </p:nvSpPr>
        <p:spPr/>
        <p:txBody>
          <a:bodyPr/>
          <a:lstStyle>
            <a:lvl1pPr>
              <a:defRPr/>
            </a:lvl1pPr>
          </a:lstStyle>
          <a:p>
            <a:endParaRPr lang="ru-RU"/>
          </a:p>
        </p:txBody>
      </p:sp>
      <p:sp>
        <p:nvSpPr>
          <p:cNvPr id="9" name="Slide Number Placeholder 8"/>
          <p:cNvSpPr>
            <a:spLocks noGrp="1"/>
          </p:cNvSpPr>
          <p:nvPr>
            <p:ph type="sldNum" sz="quarter" idx="12"/>
          </p:nvPr>
        </p:nvSpPr>
        <p:spPr/>
        <p:txBody>
          <a:bodyPr/>
          <a:lstStyle>
            <a:lvl1pPr>
              <a:defRPr/>
            </a:lvl1pPr>
          </a:lstStyle>
          <a:p>
            <a:fld id="{27858A9A-7913-4015-B794-7F9B6B30D386}" type="slidenum">
              <a:rPr lang="ru-RU"/>
              <a:pPr/>
              <a:t>‹Nr.›</a:t>
            </a:fld>
            <a:endParaRPr lang="ru-RU"/>
          </a:p>
        </p:txBody>
      </p:sp>
    </p:spTree>
    <p:extLst>
      <p:ext uri="{BB962C8B-B14F-4D97-AF65-F5344CB8AC3E}">
        <p14:creationId xmlns:p14="http://schemas.microsoft.com/office/powerpoint/2010/main" val="32519599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ru-RU"/>
          </a:p>
        </p:txBody>
      </p:sp>
      <p:sp>
        <p:nvSpPr>
          <p:cNvPr id="3" name="Date Placeholder 2"/>
          <p:cNvSpPr>
            <a:spLocks noGrp="1"/>
          </p:cNvSpPr>
          <p:nvPr>
            <p:ph type="dt" sz="half" idx="10"/>
          </p:nvPr>
        </p:nvSpPr>
        <p:spPr/>
        <p:txBody>
          <a:bodyPr/>
          <a:lstStyle>
            <a:lvl1pPr>
              <a:defRPr/>
            </a:lvl1pPr>
          </a:lstStyle>
          <a:p>
            <a:endParaRPr lang="ru-RU"/>
          </a:p>
        </p:txBody>
      </p:sp>
      <p:sp>
        <p:nvSpPr>
          <p:cNvPr id="4" name="Footer Placeholder 3"/>
          <p:cNvSpPr>
            <a:spLocks noGrp="1"/>
          </p:cNvSpPr>
          <p:nvPr>
            <p:ph type="ftr" sz="quarter" idx="11"/>
          </p:nvPr>
        </p:nvSpPr>
        <p:spPr/>
        <p:txBody>
          <a:bodyPr/>
          <a:lstStyle>
            <a:lvl1pPr>
              <a:defRPr/>
            </a:lvl1pPr>
          </a:lstStyle>
          <a:p>
            <a:endParaRPr lang="ru-RU"/>
          </a:p>
        </p:txBody>
      </p:sp>
      <p:sp>
        <p:nvSpPr>
          <p:cNvPr id="5" name="Slide Number Placeholder 4"/>
          <p:cNvSpPr>
            <a:spLocks noGrp="1"/>
          </p:cNvSpPr>
          <p:nvPr>
            <p:ph type="sldNum" sz="quarter" idx="12"/>
          </p:nvPr>
        </p:nvSpPr>
        <p:spPr/>
        <p:txBody>
          <a:bodyPr/>
          <a:lstStyle>
            <a:lvl1pPr>
              <a:defRPr/>
            </a:lvl1pPr>
          </a:lstStyle>
          <a:p>
            <a:fld id="{8E3083AE-DF9B-45A0-B0F4-0E5B305F76AE}" type="slidenum">
              <a:rPr lang="ru-RU"/>
              <a:pPr/>
              <a:t>‹Nr.›</a:t>
            </a:fld>
            <a:endParaRPr lang="ru-RU"/>
          </a:p>
        </p:txBody>
      </p:sp>
    </p:spTree>
    <p:extLst>
      <p:ext uri="{BB962C8B-B14F-4D97-AF65-F5344CB8AC3E}">
        <p14:creationId xmlns:p14="http://schemas.microsoft.com/office/powerpoint/2010/main" val="36492534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ru-RU"/>
          </a:p>
        </p:txBody>
      </p:sp>
      <p:sp>
        <p:nvSpPr>
          <p:cNvPr id="3" name="Footer Placeholder 2"/>
          <p:cNvSpPr>
            <a:spLocks noGrp="1"/>
          </p:cNvSpPr>
          <p:nvPr>
            <p:ph type="ftr" sz="quarter" idx="11"/>
          </p:nvPr>
        </p:nvSpPr>
        <p:spPr/>
        <p:txBody>
          <a:bodyPr/>
          <a:lstStyle>
            <a:lvl1pPr>
              <a:defRPr/>
            </a:lvl1pPr>
          </a:lstStyle>
          <a:p>
            <a:endParaRPr lang="ru-RU"/>
          </a:p>
        </p:txBody>
      </p:sp>
      <p:sp>
        <p:nvSpPr>
          <p:cNvPr id="4" name="Slide Number Placeholder 3"/>
          <p:cNvSpPr>
            <a:spLocks noGrp="1"/>
          </p:cNvSpPr>
          <p:nvPr>
            <p:ph type="sldNum" sz="quarter" idx="12"/>
          </p:nvPr>
        </p:nvSpPr>
        <p:spPr/>
        <p:txBody>
          <a:bodyPr/>
          <a:lstStyle>
            <a:lvl1pPr>
              <a:defRPr/>
            </a:lvl1pPr>
          </a:lstStyle>
          <a:p>
            <a:fld id="{84E8A863-D7C1-43A6-9533-D542F34F15A9}" type="slidenum">
              <a:rPr lang="ru-RU"/>
              <a:pPr/>
              <a:t>‹Nr.›</a:t>
            </a:fld>
            <a:endParaRPr lang="ru-RU"/>
          </a:p>
        </p:txBody>
      </p:sp>
    </p:spTree>
    <p:extLst>
      <p:ext uri="{BB962C8B-B14F-4D97-AF65-F5344CB8AC3E}">
        <p14:creationId xmlns:p14="http://schemas.microsoft.com/office/powerpoint/2010/main" val="13163383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ru-R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ru-RU"/>
          </a:p>
        </p:txBody>
      </p:sp>
      <p:sp>
        <p:nvSpPr>
          <p:cNvPr id="6" name="Footer Placeholder 5"/>
          <p:cNvSpPr>
            <a:spLocks noGrp="1"/>
          </p:cNvSpPr>
          <p:nvPr>
            <p:ph type="ftr" sz="quarter" idx="11"/>
          </p:nvPr>
        </p:nvSpPr>
        <p:spPr/>
        <p:txBody>
          <a:bodyPr/>
          <a:lstStyle>
            <a:lvl1pPr>
              <a:defRPr/>
            </a:lvl1pPr>
          </a:lstStyle>
          <a:p>
            <a:endParaRPr lang="ru-RU"/>
          </a:p>
        </p:txBody>
      </p:sp>
      <p:sp>
        <p:nvSpPr>
          <p:cNvPr id="7" name="Slide Number Placeholder 6"/>
          <p:cNvSpPr>
            <a:spLocks noGrp="1"/>
          </p:cNvSpPr>
          <p:nvPr>
            <p:ph type="sldNum" sz="quarter" idx="12"/>
          </p:nvPr>
        </p:nvSpPr>
        <p:spPr/>
        <p:txBody>
          <a:bodyPr/>
          <a:lstStyle>
            <a:lvl1pPr>
              <a:defRPr/>
            </a:lvl1pPr>
          </a:lstStyle>
          <a:p>
            <a:fld id="{591E2895-4B85-4EEB-9ED4-52B45856278D}" type="slidenum">
              <a:rPr lang="ru-RU"/>
              <a:pPr/>
              <a:t>‹Nr.›</a:t>
            </a:fld>
            <a:endParaRPr lang="ru-RU"/>
          </a:p>
        </p:txBody>
      </p:sp>
    </p:spTree>
    <p:extLst>
      <p:ext uri="{BB962C8B-B14F-4D97-AF65-F5344CB8AC3E}">
        <p14:creationId xmlns:p14="http://schemas.microsoft.com/office/powerpoint/2010/main" val="12046591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ru-R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ru-RU"/>
          </a:p>
        </p:txBody>
      </p:sp>
      <p:sp>
        <p:nvSpPr>
          <p:cNvPr id="6" name="Footer Placeholder 5"/>
          <p:cNvSpPr>
            <a:spLocks noGrp="1"/>
          </p:cNvSpPr>
          <p:nvPr>
            <p:ph type="ftr" sz="quarter" idx="11"/>
          </p:nvPr>
        </p:nvSpPr>
        <p:spPr/>
        <p:txBody>
          <a:bodyPr/>
          <a:lstStyle>
            <a:lvl1pPr>
              <a:defRPr/>
            </a:lvl1pPr>
          </a:lstStyle>
          <a:p>
            <a:endParaRPr lang="ru-RU"/>
          </a:p>
        </p:txBody>
      </p:sp>
      <p:sp>
        <p:nvSpPr>
          <p:cNvPr id="7" name="Slide Number Placeholder 6"/>
          <p:cNvSpPr>
            <a:spLocks noGrp="1"/>
          </p:cNvSpPr>
          <p:nvPr>
            <p:ph type="sldNum" sz="quarter" idx="12"/>
          </p:nvPr>
        </p:nvSpPr>
        <p:spPr/>
        <p:txBody>
          <a:bodyPr/>
          <a:lstStyle>
            <a:lvl1pPr>
              <a:defRPr/>
            </a:lvl1pPr>
          </a:lstStyle>
          <a:p>
            <a:fld id="{63080883-C075-4E16-A6CE-EC9D24AAFB3E}" type="slidenum">
              <a:rPr lang="ru-RU"/>
              <a:pPr/>
              <a:t>‹Nr.›</a:t>
            </a:fld>
            <a:endParaRPr lang="ru-RU"/>
          </a:p>
        </p:txBody>
      </p:sp>
    </p:spTree>
    <p:extLst>
      <p:ext uri="{BB962C8B-B14F-4D97-AF65-F5344CB8AC3E}">
        <p14:creationId xmlns:p14="http://schemas.microsoft.com/office/powerpoint/2010/main" val="7537283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ru-RU"/>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Date Placeholder 3"/>
          <p:cNvSpPr>
            <a:spLocks noGrp="1"/>
          </p:cNvSpPr>
          <p:nvPr>
            <p:ph type="dt" sz="half" idx="10"/>
          </p:nvPr>
        </p:nvSpPr>
        <p:spPr/>
        <p:txBody>
          <a:bodyPr/>
          <a:lstStyle>
            <a:lvl1pPr>
              <a:defRPr/>
            </a:lvl1pPr>
          </a:lstStyle>
          <a:p>
            <a:endParaRPr lang="ru-RU"/>
          </a:p>
        </p:txBody>
      </p:sp>
      <p:sp>
        <p:nvSpPr>
          <p:cNvPr id="5" name="Footer Placeholder 4"/>
          <p:cNvSpPr>
            <a:spLocks noGrp="1"/>
          </p:cNvSpPr>
          <p:nvPr>
            <p:ph type="ftr" sz="quarter" idx="11"/>
          </p:nvPr>
        </p:nvSpPr>
        <p:spPr/>
        <p:txBody>
          <a:bodyPr/>
          <a:lstStyle>
            <a:lvl1pPr>
              <a:defRPr/>
            </a:lvl1pPr>
          </a:lstStyle>
          <a:p>
            <a:endParaRPr lang="ru-RU"/>
          </a:p>
        </p:txBody>
      </p:sp>
      <p:sp>
        <p:nvSpPr>
          <p:cNvPr id="6" name="Slide Number Placeholder 5"/>
          <p:cNvSpPr>
            <a:spLocks noGrp="1"/>
          </p:cNvSpPr>
          <p:nvPr>
            <p:ph type="sldNum" sz="quarter" idx="12"/>
          </p:nvPr>
        </p:nvSpPr>
        <p:spPr/>
        <p:txBody>
          <a:bodyPr/>
          <a:lstStyle>
            <a:lvl1pPr>
              <a:defRPr/>
            </a:lvl1pPr>
          </a:lstStyle>
          <a:p>
            <a:fld id="{7EE438B4-0359-4A28-8989-AC8C1F3ACAD6}" type="slidenum">
              <a:rPr lang="ru-RU"/>
              <a:pPr/>
              <a:t>‹Nr.›</a:t>
            </a:fld>
            <a:endParaRPr lang="ru-RU"/>
          </a:p>
        </p:txBody>
      </p:sp>
    </p:spTree>
    <p:extLst>
      <p:ext uri="{BB962C8B-B14F-4D97-AF65-F5344CB8AC3E}">
        <p14:creationId xmlns:p14="http://schemas.microsoft.com/office/powerpoint/2010/main" val="29430522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4638" y="765175"/>
            <a:ext cx="2051050" cy="5543550"/>
          </a:xfrm>
        </p:spPr>
        <p:txBody>
          <a:bodyPr vert="eaVert"/>
          <a:lstStyle/>
          <a:p>
            <a:r>
              <a:rPr lang="en-US"/>
              <a:t>Click to edit Master title style</a:t>
            </a:r>
            <a:endParaRPr lang="ru-RU"/>
          </a:p>
        </p:txBody>
      </p:sp>
      <p:sp>
        <p:nvSpPr>
          <p:cNvPr id="3" name="Vertical Text Placeholder 2"/>
          <p:cNvSpPr>
            <a:spLocks noGrp="1"/>
          </p:cNvSpPr>
          <p:nvPr>
            <p:ph type="body" orient="vert" idx="1"/>
          </p:nvPr>
        </p:nvSpPr>
        <p:spPr>
          <a:xfrm>
            <a:off x="468313" y="765175"/>
            <a:ext cx="6003925" cy="55435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Date Placeholder 3"/>
          <p:cNvSpPr>
            <a:spLocks noGrp="1"/>
          </p:cNvSpPr>
          <p:nvPr>
            <p:ph type="dt" sz="half" idx="10"/>
          </p:nvPr>
        </p:nvSpPr>
        <p:spPr/>
        <p:txBody>
          <a:bodyPr/>
          <a:lstStyle>
            <a:lvl1pPr>
              <a:defRPr/>
            </a:lvl1pPr>
          </a:lstStyle>
          <a:p>
            <a:endParaRPr lang="ru-RU"/>
          </a:p>
        </p:txBody>
      </p:sp>
      <p:sp>
        <p:nvSpPr>
          <p:cNvPr id="5" name="Footer Placeholder 4"/>
          <p:cNvSpPr>
            <a:spLocks noGrp="1"/>
          </p:cNvSpPr>
          <p:nvPr>
            <p:ph type="ftr" sz="quarter" idx="11"/>
          </p:nvPr>
        </p:nvSpPr>
        <p:spPr/>
        <p:txBody>
          <a:bodyPr/>
          <a:lstStyle>
            <a:lvl1pPr>
              <a:defRPr/>
            </a:lvl1pPr>
          </a:lstStyle>
          <a:p>
            <a:endParaRPr lang="ru-RU"/>
          </a:p>
        </p:txBody>
      </p:sp>
      <p:sp>
        <p:nvSpPr>
          <p:cNvPr id="6" name="Slide Number Placeholder 5"/>
          <p:cNvSpPr>
            <a:spLocks noGrp="1"/>
          </p:cNvSpPr>
          <p:nvPr>
            <p:ph type="sldNum" sz="quarter" idx="12"/>
          </p:nvPr>
        </p:nvSpPr>
        <p:spPr/>
        <p:txBody>
          <a:bodyPr/>
          <a:lstStyle>
            <a:lvl1pPr>
              <a:defRPr/>
            </a:lvl1pPr>
          </a:lstStyle>
          <a:p>
            <a:fld id="{72ED2098-F8F3-4333-A2F7-F90E60DBA641}" type="slidenum">
              <a:rPr lang="ru-RU"/>
              <a:pPr/>
              <a:t>‹Nr.›</a:t>
            </a:fld>
            <a:endParaRPr lang="ru-RU"/>
          </a:p>
        </p:txBody>
      </p:sp>
    </p:spTree>
    <p:extLst>
      <p:ext uri="{BB962C8B-B14F-4D97-AF65-F5344CB8AC3E}">
        <p14:creationId xmlns:p14="http://schemas.microsoft.com/office/powerpoint/2010/main" val="5435912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68313" y="765175"/>
            <a:ext cx="8207375" cy="55435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3" name="Date Placeholder 2"/>
          <p:cNvSpPr>
            <a:spLocks noGrp="1"/>
          </p:cNvSpPr>
          <p:nvPr>
            <p:ph type="dt" sz="half" idx="10"/>
          </p:nvPr>
        </p:nvSpPr>
        <p:spPr>
          <a:xfrm>
            <a:off x="457200" y="6524625"/>
            <a:ext cx="2133600" cy="196850"/>
          </a:xfrm>
        </p:spPr>
        <p:txBody>
          <a:bodyPr/>
          <a:lstStyle>
            <a:lvl1pPr>
              <a:defRPr/>
            </a:lvl1pPr>
          </a:lstStyle>
          <a:p>
            <a:endParaRPr lang="ru-RU"/>
          </a:p>
        </p:txBody>
      </p:sp>
      <p:sp>
        <p:nvSpPr>
          <p:cNvPr id="4" name="Footer Placeholder 3"/>
          <p:cNvSpPr>
            <a:spLocks noGrp="1"/>
          </p:cNvSpPr>
          <p:nvPr>
            <p:ph type="ftr" sz="quarter" idx="11"/>
          </p:nvPr>
        </p:nvSpPr>
        <p:spPr>
          <a:xfrm>
            <a:off x="3124200" y="6524625"/>
            <a:ext cx="2895600" cy="196850"/>
          </a:xfrm>
        </p:spPr>
        <p:txBody>
          <a:bodyPr/>
          <a:lstStyle>
            <a:lvl1pPr>
              <a:defRPr/>
            </a:lvl1pPr>
          </a:lstStyle>
          <a:p>
            <a:endParaRPr lang="ru-RU"/>
          </a:p>
        </p:txBody>
      </p:sp>
      <p:sp>
        <p:nvSpPr>
          <p:cNvPr id="5" name="Slide Number Placeholder 4"/>
          <p:cNvSpPr>
            <a:spLocks noGrp="1"/>
          </p:cNvSpPr>
          <p:nvPr>
            <p:ph type="sldNum" sz="quarter" idx="12"/>
          </p:nvPr>
        </p:nvSpPr>
        <p:spPr>
          <a:xfrm>
            <a:off x="6553200" y="6524625"/>
            <a:ext cx="2133600" cy="196850"/>
          </a:xfrm>
        </p:spPr>
        <p:txBody>
          <a:bodyPr/>
          <a:lstStyle>
            <a:lvl1pPr>
              <a:defRPr/>
            </a:lvl1pPr>
          </a:lstStyle>
          <a:p>
            <a:fld id="{44E3F722-D3EF-41DE-8EE0-3D41B5E1745D}" type="slidenum">
              <a:rPr lang="ru-RU"/>
              <a:pPr/>
              <a:t>‹Nr.›</a:t>
            </a:fld>
            <a:endParaRPr lang="ru-RU"/>
          </a:p>
        </p:txBody>
      </p:sp>
    </p:spTree>
    <p:extLst>
      <p:ext uri="{BB962C8B-B14F-4D97-AF65-F5344CB8AC3E}">
        <p14:creationId xmlns:p14="http://schemas.microsoft.com/office/powerpoint/2010/main" val="29423649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272386" name="Rectangle 2"/>
          <p:cNvSpPr>
            <a:spLocks noGrp="1" noChangeArrowheads="1"/>
          </p:cNvSpPr>
          <p:nvPr>
            <p:ph type="title"/>
          </p:nvPr>
        </p:nvSpPr>
        <p:spPr bwMode="auto">
          <a:xfrm>
            <a:off x="468313" y="765175"/>
            <a:ext cx="8207375" cy="1079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ru-RU"/>
              <a:t>Click to edit Master title style</a:t>
            </a:r>
          </a:p>
        </p:txBody>
      </p:sp>
      <p:sp>
        <p:nvSpPr>
          <p:cNvPr id="272387" name="Rectangle 3"/>
          <p:cNvSpPr>
            <a:spLocks noGrp="1" noChangeArrowheads="1"/>
          </p:cNvSpPr>
          <p:nvPr>
            <p:ph type="body" idx="1"/>
          </p:nvPr>
        </p:nvSpPr>
        <p:spPr bwMode="auto">
          <a:xfrm>
            <a:off x="468313" y="1989138"/>
            <a:ext cx="8207375" cy="431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ru-RU"/>
              <a:t>Click to edit Master text styles</a:t>
            </a:r>
          </a:p>
          <a:p>
            <a:pPr lvl="1"/>
            <a:r>
              <a:rPr lang="ru-RU"/>
              <a:t>Second level</a:t>
            </a:r>
          </a:p>
          <a:p>
            <a:pPr lvl="2"/>
            <a:r>
              <a:rPr lang="ru-RU"/>
              <a:t>Third level</a:t>
            </a:r>
          </a:p>
          <a:p>
            <a:pPr lvl="3"/>
            <a:r>
              <a:rPr lang="ru-RU"/>
              <a:t>Fourth level</a:t>
            </a:r>
          </a:p>
          <a:p>
            <a:pPr lvl="3"/>
            <a:r>
              <a:rPr lang="ru-RU"/>
              <a:t>Fifth level</a:t>
            </a:r>
          </a:p>
        </p:txBody>
      </p:sp>
      <p:sp>
        <p:nvSpPr>
          <p:cNvPr id="272388" name="Rectangle 4"/>
          <p:cNvSpPr>
            <a:spLocks noGrp="1" noChangeArrowheads="1"/>
          </p:cNvSpPr>
          <p:nvPr>
            <p:ph type="dt" sz="half" idx="2"/>
          </p:nvPr>
        </p:nvSpPr>
        <p:spPr bwMode="auto">
          <a:xfrm>
            <a:off x="457200" y="6524625"/>
            <a:ext cx="2133600" cy="196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900">
                <a:solidFill>
                  <a:schemeClr val="tx1"/>
                </a:solidFill>
                <a:latin typeface="Futura LT" pitchFamily="2" charset="0"/>
              </a:defRPr>
            </a:lvl1pPr>
          </a:lstStyle>
          <a:p>
            <a:endParaRPr lang="ru-RU"/>
          </a:p>
        </p:txBody>
      </p:sp>
      <p:sp>
        <p:nvSpPr>
          <p:cNvPr id="272389" name="Rectangle 5"/>
          <p:cNvSpPr>
            <a:spLocks noGrp="1" noChangeArrowheads="1"/>
          </p:cNvSpPr>
          <p:nvPr>
            <p:ph type="ftr" sz="quarter" idx="3"/>
          </p:nvPr>
        </p:nvSpPr>
        <p:spPr bwMode="auto">
          <a:xfrm>
            <a:off x="3124200" y="6524625"/>
            <a:ext cx="2895600" cy="196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900">
                <a:solidFill>
                  <a:schemeClr val="tx1"/>
                </a:solidFill>
                <a:latin typeface="Futura LT" pitchFamily="2" charset="0"/>
              </a:defRPr>
            </a:lvl1pPr>
          </a:lstStyle>
          <a:p>
            <a:endParaRPr lang="ru-RU"/>
          </a:p>
        </p:txBody>
      </p:sp>
      <p:sp>
        <p:nvSpPr>
          <p:cNvPr id="272390" name="Rectangle 6"/>
          <p:cNvSpPr>
            <a:spLocks noGrp="1" noChangeArrowheads="1"/>
          </p:cNvSpPr>
          <p:nvPr>
            <p:ph type="sldNum" sz="quarter" idx="4"/>
          </p:nvPr>
        </p:nvSpPr>
        <p:spPr bwMode="auto">
          <a:xfrm>
            <a:off x="6553200" y="6524625"/>
            <a:ext cx="2133600" cy="196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900">
                <a:solidFill>
                  <a:schemeClr val="tx1"/>
                </a:solidFill>
                <a:latin typeface="Futura LT" pitchFamily="2" charset="0"/>
              </a:defRPr>
            </a:lvl1pPr>
          </a:lstStyle>
          <a:p>
            <a:fld id="{DBFDB97F-45FF-423F-8E53-F20FD7FD1AA5}" type="slidenum">
              <a:rPr lang="ru-RU"/>
              <a:pPr/>
              <a:t>‹Nr.›</a:t>
            </a:fld>
            <a:endParaRPr lang="ru-RU"/>
          </a:p>
        </p:txBody>
      </p:sp>
    </p:spTree>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 id="2147483762" r:id="rId12"/>
  </p:sldLayoutIdLst>
  <p:hf hdr="0" ftr="0" dt="0"/>
  <p:txStyles>
    <p:titleStyle>
      <a:lvl1pPr algn="l" rtl="0" fontAlgn="base">
        <a:spcBef>
          <a:spcPct val="0"/>
        </a:spcBef>
        <a:spcAft>
          <a:spcPct val="0"/>
        </a:spcAft>
        <a:defRPr sz="3600">
          <a:solidFill>
            <a:srgbClr val="000000"/>
          </a:solidFill>
          <a:latin typeface="+mj-lt"/>
          <a:ea typeface="+mj-ea"/>
          <a:cs typeface="+mj-cs"/>
        </a:defRPr>
      </a:lvl1pPr>
      <a:lvl2pPr algn="l" rtl="0" fontAlgn="base">
        <a:spcBef>
          <a:spcPct val="0"/>
        </a:spcBef>
        <a:spcAft>
          <a:spcPct val="0"/>
        </a:spcAft>
        <a:defRPr sz="3600">
          <a:solidFill>
            <a:srgbClr val="000000"/>
          </a:solidFill>
          <a:latin typeface="Futura LT Book" pitchFamily="2" charset="0"/>
        </a:defRPr>
      </a:lvl2pPr>
      <a:lvl3pPr algn="l" rtl="0" fontAlgn="base">
        <a:spcBef>
          <a:spcPct val="0"/>
        </a:spcBef>
        <a:spcAft>
          <a:spcPct val="0"/>
        </a:spcAft>
        <a:defRPr sz="3600">
          <a:solidFill>
            <a:srgbClr val="000000"/>
          </a:solidFill>
          <a:latin typeface="Futura LT Book" pitchFamily="2" charset="0"/>
        </a:defRPr>
      </a:lvl3pPr>
      <a:lvl4pPr algn="l" rtl="0" fontAlgn="base">
        <a:spcBef>
          <a:spcPct val="0"/>
        </a:spcBef>
        <a:spcAft>
          <a:spcPct val="0"/>
        </a:spcAft>
        <a:defRPr sz="3600">
          <a:solidFill>
            <a:srgbClr val="000000"/>
          </a:solidFill>
          <a:latin typeface="Futura LT Book" pitchFamily="2" charset="0"/>
        </a:defRPr>
      </a:lvl4pPr>
      <a:lvl5pPr algn="l" rtl="0" fontAlgn="base">
        <a:spcBef>
          <a:spcPct val="0"/>
        </a:spcBef>
        <a:spcAft>
          <a:spcPct val="0"/>
        </a:spcAft>
        <a:defRPr sz="3600">
          <a:solidFill>
            <a:srgbClr val="000000"/>
          </a:solidFill>
          <a:latin typeface="Futura LT Book" pitchFamily="2" charset="0"/>
        </a:defRPr>
      </a:lvl5pPr>
      <a:lvl6pPr marL="457200" algn="l" rtl="0" fontAlgn="base">
        <a:spcBef>
          <a:spcPct val="0"/>
        </a:spcBef>
        <a:spcAft>
          <a:spcPct val="0"/>
        </a:spcAft>
        <a:defRPr sz="3600">
          <a:solidFill>
            <a:srgbClr val="000000"/>
          </a:solidFill>
          <a:latin typeface="Futura LT Book" pitchFamily="2" charset="0"/>
        </a:defRPr>
      </a:lvl6pPr>
      <a:lvl7pPr marL="914400" algn="l" rtl="0" fontAlgn="base">
        <a:spcBef>
          <a:spcPct val="0"/>
        </a:spcBef>
        <a:spcAft>
          <a:spcPct val="0"/>
        </a:spcAft>
        <a:defRPr sz="3600">
          <a:solidFill>
            <a:srgbClr val="000000"/>
          </a:solidFill>
          <a:latin typeface="Futura LT Book" pitchFamily="2" charset="0"/>
        </a:defRPr>
      </a:lvl7pPr>
      <a:lvl8pPr marL="1371600" algn="l" rtl="0" fontAlgn="base">
        <a:spcBef>
          <a:spcPct val="0"/>
        </a:spcBef>
        <a:spcAft>
          <a:spcPct val="0"/>
        </a:spcAft>
        <a:defRPr sz="3600">
          <a:solidFill>
            <a:srgbClr val="000000"/>
          </a:solidFill>
          <a:latin typeface="Futura LT Book" pitchFamily="2" charset="0"/>
        </a:defRPr>
      </a:lvl8pPr>
      <a:lvl9pPr marL="1828800" algn="l" rtl="0" fontAlgn="base">
        <a:spcBef>
          <a:spcPct val="0"/>
        </a:spcBef>
        <a:spcAft>
          <a:spcPct val="0"/>
        </a:spcAft>
        <a:defRPr sz="3600">
          <a:solidFill>
            <a:srgbClr val="000000"/>
          </a:solidFill>
          <a:latin typeface="Futura LT Book" pitchFamily="2" charset="0"/>
        </a:defRPr>
      </a:lvl9pPr>
    </p:titleStyle>
    <p:bodyStyle>
      <a:lvl1pPr marL="342900" indent="-342900" algn="l" rtl="0" fontAlgn="base">
        <a:spcBef>
          <a:spcPct val="20000"/>
        </a:spcBef>
        <a:spcAft>
          <a:spcPct val="0"/>
        </a:spcAft>
        <a:buChar char="•"/>
        <a:defRPr sz="2000">
          <a:solidFill>
            <a:srgbClr val="000000"/>
          </a:solidFill>
          <a:latin typeface="+mn-lt"/>
          <a:ea typeface="+mn-ea"/>
          <a:cs typeface="+mn-cs"/>
        </a:defRPr>
      </a:lvl1pPr>
      <a:lvl2pPr marL="742950" indent="-285750" algn="l" rtl="0" fontAlgn="base">
        <a:spcBef>
          <a:spcPct val="20000"/>
        </a:spcBef>
        <a:spcAft>
          <a:spcPct val="0"/>
        </a:spcAft>
        <a:buChar char="–"/>
        <a:defRPr sz="2000">
          <a:solidFill>
            <a:srgbClr val="000000"/>
          </a:solidFill>
          <a:latin typeface="+mn-lt"/>
        </a:defRPr>
      </a:lvl2pPr>
      <a:lvl3pPr marL="1143000" indent="-228600" algn="l" rtl="0" fontAlgn="base">
        <a:spcBef>
          <a:spcPct val="20000"/>
        </a:spcBef>
        <a:spcAft>
          <a:spcPct val="0"/>
        </a:spcAft>
        <a:buChar char="•"/>
        <a:defRPr sz="2000">
          <a:solidFill>
            <a:srgbClr val="000000"/>
          </a:solidFill>
          <a:latin typeface="+mn-lt"/>
        </a:defRPr>
      </a:lvl3pPr>
      <a:lvl4pPr marL="1600200" indent="-228600" algn="l" rtl="0" fontAlgn="base">
        <a:spcBef>
          <a:spcPct val="20000"/>
        </a:spcBef>
        <a:spcAft>
          <a:spcPct val="0"/>
        </a:spcAft>
        <a:buChar char="–"/>
        <a:defRPr sz="2000">
          <a:solidFill>
            <a:srgbClr val="000000"/>
          </a:solidFill>
          <a:latin typeface="+mn-lt"/>
        </a:defRPr>
      </a:lvl4pPr>
      <a:lvl5pPr marL="2057400" indent="-228600" algn="l" rtl="0" fontAlgn="base">
        <a:spcBef>
          <a:spcPct val="20000"/>
        </a:spcBef>
        <a:spcAft>
          <a:spcPct val="0"/>
        </a:spcAft>
        <a:buChar char="»"/>
        <a:defRPr sz="2000">
          <a:solidFill>
            <a:srgbClr val="000000"/>
          </a:solidFill>
          <a:latin typeface="+mn-lt"/>
        </a:defRPr>
      </a:lvl5pPr>
      <a:lvl6pPr marL="2514600" indent="-228600" algn="l" rtl="0" fontAlgn="base">
        <a:spcBef>
          <a:spcPct val="20000"/>
        </a:spcBef>
        <a:spcAft>
          <a:spcPct val="0"/>
        </a:spcAft>
        <a:buChar char="»"/>
        <a:defRPr sz="2000">
          <a:solidFill>
            <a:srgbClr val="000000"/>
          </a:solidFill>
          <a:latin typeface="+mn-lt"/>
        </a:defRPr>
      </a:lvl6pPr>
      <a:lvl7pPr marL="2971800" indent="-228600" algn="l" rtl="0" fontAlgn="base">
        <a:spcBef>
          <a:spcPct val="20000"/>
        </a:spcBef>
        <a:spcAft>
          <a:spcPct val="0"/>
        </a:spcAft>
        <a:buChar char="»"/>
        <a:defRPr sz="2000">
          <a:solidFill>
            <a:srgbClr val="000000"/>
          </a:solidFill>
          <a:latin typeface="+mn-lt"/>
        </a:defRPr>
      </a:lvl7pPr>
      <a:lvl8pPr marL="3429000" indent="-228600" algn="l" rtl="0" fontAlgn="base">
        <a:spcBef>
          <a:spcPct val="20000"/>
        </a:spcBef>
        <a:spcAft>
          <a:spcPct val="0"/>
        </a:spcAft>
        <a:buChar char="»"/>
        <a:defRPr sz="2000">
          <a:solidFill>
            <a:srgbClr val="000000"/>
          </a:solidFill>
          <a:latin typeface="+mn-lt"/>
        </a:defRPr>
      </a:lvl8pPr>
      <a:lvl9pPr marL="3886200" indent="-228600" algn="l" rtl="0" fontAlgn="base">
        <a:spcBef>
          <a:spcPct val="20000"/>
        </a:spcBef>
        <a:spcAft>
          <a:spcPct val="0"/>
        </a:spcAft>
        <a:buChar char="»"/>
        <a:defRPr sz="2000">
          <a:solidFill>
            <a:srgbClr val="000000"/>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3" Type="http://schemas.openxmlformats.org/officeDocument/2006/relationships/hyperlink" Target="https://bonn.market/" TargetMode="External"/><Relationship Id="rId2" Type="http://schemas.openxmlformats.org/officeDocument/2006/relationships/image" Target="../media/image4.jpg"/><Relationship Id="rId1" Type="http://schemas.openxmlformats.org/officeDocument/2006/relationships/slideLayout" Target="../slideLayouts/slideLayout2.xml"/><Relationship Id="rId5" Type="http://schemas.openxmlformats.org/officeDocument/2006/relationships/image" Target="../media/image6.jpg"/><Relationship Id="rId4" Type="http://schemas.openxmlformats.org/officeDocument/2006/relationships/hyperlink" Target="https://www.bonn.de/ortsrecht"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9.jpg"/><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image" Target="../media/image9.jpg"/><Relationship Id="rId1" Type="http://schemas.openxmlformats.org/officeDocument/2006/relationships/slideLayout" Target="../slideLayouts/slideLayout2.xml"/><Relationship Id="rId4" Type="http://schemas.openxmlformats.org/officeDocument/2006/relationships/chart" Target="../charts/chart4.xml"/></Relationships>
</file>

<file path=ppt/slides/_rels/slide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image" Target="../media/image9.jpg"/><Relationship Id="rId1" Type="http://schemas.openxmlformats.org/officeDocument/2006/relationships/slideLayout" Target="../slideLayouts/slideLayout2.xml"/><Relationship Id="rId4" Type="http://schemas.openxmlformats.org/officeDocument/2006/relationships/chart" Target="../charts/chart6.xml"/></Relationships>
</file>

<file path=ppt/slides/_rels/slide10.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image" Target="../media/image9.jpg"/><Relationship Id="rId1" Type="http://schemas.openxmlformats.org/officeDocument/2006/relationships/slideLayout" Target="../slideLayouts/slideLayout2.xml"/><Relationship Id="rId4" Type="http://schemas.openxmlformats.org/officeDocument/2006/relationships/chart" Target="../charts/chart8.xml"/></Relationships>
</file>

<file path=ppt/slides/_rels/slide11.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image" Target="../media/image9.jpg"/><Relationship Id="rId1" Type="http://schemas.openxmlformats.org/officeDocument/2006/relationships/slideLayout" Target="../slideLayouts/slideLayout2.xml"/><Relationship Id="rId4" Type="http://schemas.openxmlformats.org/officeDocument/2006/relationships/chart" Target="../charts/chart10.xml"/></Relationships>
</file>

<file path=ppt/slides/_rels/slide12.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image" Target="../media/image9.jpg"/><Relationship Id="rId1" Type="http://schemas.openxmlformats.org/officeDocument/2006/relationships/slideLayout" Target="../slideLayouts/slideLayout2.xml"/><Relationship Id="rId4" Type="http://schemas.openxmlformats.org/officeDocument/2006/relationships/chart" Target="../charts/chart1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4.jpg"/><Relationship Id="rId1" Type="http://schemas.openxmlformats.org/officeDocument/2006/relationships/slideLayout" Target="../slideLayouts/slideLayout12.xml"/><Relationship Id="rId4" Type="http://schemas.openxmlformats.org/officeDocument/2006/relationships/image" Target="../media/image11.jpg"/></Relationships>
</file>

<file path=ppt/slides/_rels/slide1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4.jpg"/><Relationship Id="rId1" Type="http://schemas.openxmlformats.org/officeDocument/2006/relationships/slideLayout" Target="../slideLayouts/slideLayout12.xml"/><Relationship Id="rId5" Type="http://schemas.openxmlformats.org/officeDocument/2006/relationships/image" Target="../media/image15.jpeg"/><Relationship Id="rId4" Type="http://schemas.openxmlformats.org/officeDocument/2006/relationships/image" Target="../media/image14.jpg"/></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4.jp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4.jp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4.jp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80578" name="Rectangle 2"/>
          <p:cNvSpPr>
            <a:spLocks noGrp="1" noChangeArrowheads="1"/>
          </p:cNvSpPr>
          <p:nvPr>
            <p:ph type="ctrTitle"/>
          </p:nvPr>
        </p:nvSpPr>
        <p:spPr>
          <a:xfrm>
            <a:off x="1907704" y="1412776"/>
            <a:ext cx="6048672" cy="1440159"/>
          </a:xfrm>
        </p:spPr>
        <p:txBody>
          <a:bodyPr/>
          <a:lstStyle/>
          <a:p>
            <a:pPr algn="ctr"/>
            <a:r>
              <a:rPr lang="de-DE" b="1" dirty="0">
                <a:ea typeface="굴림" pitchFamily="34" charset="-127"/>
              </a:rPr>
              <a:t>MARKTANALYSE</a:t>
            </a:r>
            <a:br>
              <a:rPr lang="de-DE" b="1" dirty="0">
                <a:ea typeface="굴림" pitchFamily="34" charset="-127"/>
              </a:rPr>
            </a:br>
            <a:r>
              <a:rPr lang="de-DE" b="1" dirty="0">
                <a:ea typeface="굴림" pitchFamily="34" charset="-127"/>
              </a:rPr>
              <a:t>BONNER WOCHENMARKT</a:t>
            </a:r>
            <a:br>
              <a:rPr lang="de-DE" b="1" dirty="0">
                <a:ea typeface="굴림" pitchFamily="34" charset="-127"/>
              </a:rPr>
            </a:br>
            <a:r>
              <a:rPr lang="de-DE" sz="2000" b="1" dirty="0">
                <a:ea typeface="굴림" pitchFamily="34" charset="-127"/>
              </a:rPr>
              <a:t>(Schwerpunkt Backwaren)</a:t>
            </a:r>
            <a:endParaRPr lang="uk-UA" sz="2000" b="1" dirty="0">
              <a:ea typeface="굴림" pitchFamily="34" charset="-127"/>
            </a:endParaRPr>
          </a:p>
        </p:txBody>
      </p:sp>
      <p:sp>
        <p:nvSpPr>
          <p:cNvPr id="280579" name="Rectangle 3"/>
          <p:cNvSpPr>
            <a:spLocks noGrp="1" noChangeArrowheads="1"/>
          </p:cNvSpPr>
          <p:nvPr>
            <p:ph type="subTitle" idx="1"/>
          </p:nvPr>
        </p:nvSpPr>
        <p:spPr>
          <a:xfrm>
            <a:off x="1907704" y="3757389"/>
            <a:ext cx="6192688" cy="669429"/>
          </a:xfrm>
        </p:spPr>
        <p:txBody>
          <a:bodyPr/>
          <a:lstStyle/>
          <a:p>
            <a:pPr algn="ctr"/>
            <a:r>
              <a:rPr lang="de-DE" dirty="0"/>
              <a:t>Christian Buchmann, Kai Franke, Julia </a:t>
            </a:r>
            <a:r>
              <a:rPr lang="de-DE" dirty="0" err="1"/>
              <a:t>Kochheim</a:t>
            </a:r>
            <a:r>
              <a:rPr lang="de-DE" dirty="0"/>
              <a:t>,</a:t>
            </a:r>
          </a:p>
          <a:p>
            <a:pPr algn="ctr"/>
            <a:r>
              <a:rPr lang="de-DE" dirty="0"/>
              <a:t>Patrick Strassberger, Andreas </a:t>
            </a:r>
            <a:r>
              <a:rPr lang="de-DE"/>
              <a:t>Wollenschein</a:t>
            </a:r>
            <a:endParaRPr lang="uk-UA" dirty="0"/>
          </a:p>
        </p:txBody>
      </p:sp>
      <p:sp>
        <p:nvSpPr>
          <p:cNvPr id="4" name="Rectangle 3">
            <a:extLst>
              <a:ext uri="{FF2B5EF4-FFF2-40B4-BE49-F238E27FC236}">
                <a16:creationId xmlns:a16="http://schemas.microsoft.com/office/drawing/2014/main" id="{858DDCA8-61A7-4B54-9E67-44456472CC0C}"/>
              </a:ext>
            </a:extLst>
          </p:cNvPr>
          <p:cNvSpPr txBox="1">
            <a:spLocks noChangeArrowheads="1"/>
          </p:cNvSpPr>
          <p:nvPr/>
        </p:nvSpPr>
        <p:spPr bwMode="auto">
          <a:xfrm>
            <a:off x="1907704" y="3325342"/>
            <a:ext cx="6048672" cy="4320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l" rtl="0" fontAlgn="base">
              <a:spcBef>
                <a:spcPct val="20000"/>
              </a:spcBef>
              <a:spcAft>
                <a:spcPct val="0"/>
              </a:spcAft>
              <a:buFontTx/>
              <a:buNone/>
              <a:defRPr sz="2000">
                <a:solidFill>
                  <a:schemeClr val="tx1"/>
                </a:solidFill>
                <a:latin typeface="Futura LT Book" pitchFamily="2" charset="0"/>
                <a:ea typeface="+mn-ea"/>
                <a:cs typeface="+mn-cs"/>
              </a:defRPr>
            </a:lvl1pPr>
            <a:lvl2pPr marL="742950" indent="-285750" algn="l" rtl="0" fontAlgn="base">
              <a:spcBef>
                <a:spcPct val="20000"/>
              </a:spcBef>
              <a:spcAft>
                <a:spcPct val="0"/>
              </a:spcAft>
              <a:buChar char="–"/>
              <a:defRPr sz="2000">
                <a:solidFill>
                  <a:srgbClr val="000000"/>
                </a:solidFill>
                <a:latin typeface="+mn-lt"/>
              </a:defRPr>
            </a:lvl2pPr>
            <a:lvl3pPr marL="1143000" indent="-228600" algn="l" rtl="0" fontAlgn="base">
              <a:spcBef>
                <a:spcPct val="20000"/>
              </a:spcBef>
              <a:spcAft>
                <a:spcPct val="0"/>
              </a:spcAft>
              <a:buChar char="•"/>
              <a:defRPr sz="2000">
                <a:solidFill>
                  <a:srgbClr val="000000"/>
                </a:solidFill>
                <a:latin typeface="+mn-lt"/>
              </a:defRPr>
            </a:lvl3pPr>
            <a:lvl4pPr marL="1600200" indent="-228600" algn="l" rtl="0" fontAlgn="base">
              <a:spcBef>
                <a:spcPct val="20000"/>
              </a:spcBef>
              <a:spcAft>
                <a:spcPct val="0"/>
              </a:spcAft>
              <a:buChar char="–"/>
              <a:defRPr sz="2000">
                <a:solidFill>
                  <a:srgbClr val="000000"/>
                </a:solidFill>
                <a:latin typeface="+mn-lt"/>
              </a:defRPr>
            </a:lvl4pPr>
            <a:lvl5pPr marL="2057400" indent="-228600" algn="l" rtl="0" fontAlgn="base">
              <a:spcBef>
                <a:spcPct val="20000"/>
              </a:spcBef>
              <a:spcAft>
                <a:spcPct val="0"/>
              </a:spcAft>
              <a:buChar char="»"/>
              <a:defRPr sz="2000">
                <a:solidFill>
                  <a:srgbClr val="000000"/>
                </a:solidFill>
                <a:latin typeface="+mn-lt"/>
              </a:defRPr>
            </a:lvl5pPr>
            <a:lvl6pPr marL="2514600" indent="-228600" algn="l" rtl="0" fontAlgn="base">
              <a:spcBef>
                <a:spcPct val="20000"/>
              </a:spcBef>
              <a:spcAft>
                <a:spcPct val="0"/>
              </a:spcAft>
              <a:buChar char="»"/>
              <a:defRPr sz="2000">
                <a:solidFill>
                  <a:srgbClr val="000000"/>
                </a:solidFill>
                <a:latin typeface="+mn-lt"/>
              </a:defRPr>
            </a:lvl6pPr>
            <a:lvl7pPr marL="2971800" indent="-228600" algn="l" rtl="0" fontAlgn="base">
              <a:spcBef>
                <a:spcPct val="20000"/>
              </a:spcBef>
              <a:spcAft>
                <a:spcPct val="0"/>
              </a:spcAft>
              <a:buChar char="»"/>
              <a:defRPr sz="2000">
                <a:solidFill>
                  <a:srgbClr val="000000"/>
                </a:solidFill>
                <a:latin typeface="+mn-lt"/>
              </a:defRPr>
            </a:lvl7pPr>
            <a:lvl8pPr marL="3429000" indent="-228600" algn="l" rtl="0" fontAlgn="base">
              <a:spcBef>
                <a:spcPct val="20000"/>
              </a:spcBef>
              <a:spcAft>
                <a:spcPct val="0"/>
              </a:spcAft>
              <a:buChar char="»"/>
              <a:defRPr sz="2000">
                <a:solidFill>
                  <a:srgbClr val="000000"/>
                </a:solidFill>
                <a:latin typeface="+mn-lt"/>
              </a:defRPr>
            </a:lvl8pPr>
            <a:lvl9pPr marL="3886200" indent="-228600" algn="l" rtl="0" fontAlgn="base">
              <a:spcBef>
                <a:spcPct val="20000"/>
              </a:spcBef>
              <a:spcAft>
                <a:spcPct val="0"/>
              </a:spcAft>
              <a:buChar char="»"/>
              <a:defRPr sz="2000">
                <a:solidFill>
                  <a:srgbClr val="000000"/>
                </a:solidFill>
                <a:latin typeface="+mn-lt"/>
              </a:defRPr>
            </a:lvl9pPr>
          </a:lstStyle>
          <a:p>
            <a:pPr algn="ctr"/>
            <a:r>
              <a:rPr lang="de-DE" kern="0" dirty="0"/>
              <a:t>DURCHGEFÜHRT VON</a:t>
            </a:r>
          </a:p>
          <a:p>
            <a:endParaRPr lang="uk-UA" kern="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Slide Number Placeholder 5"/>
          <p:cNvSpPr>
            <a:spLocks noGrp="1"/>
          </p:cNvSpPr>
          <p:nvPr>
            <p:ph type="sldNum" sz="quarter" idx="12"/>
          </p:nvPr>
        </p:nvSpPr>
        <p:spPr>
          <a:xfrm>
            <a:off x="6564955" y="6432407"/>
            <a:ext cx="2133600" cy="196850"/>
          </a:xfrm>
        </p:spPr>
        <p:txBody>
          <a:bodyPr/>
          <a:lstStyle/>
          <a:p>
            <a:fld id="{932749C9-CEF5-4193-ADEE-B7AF8EB9E7C7}" type="slidenum">
              <a:rPr lang="ru-RU"/>
              <a:pPr/>
              <a:t>2</a:t>
            </a:fld>
            <a:endParaRPr lang="ru-RU"/>
          </a:p>
        </p:txBody>
      </p:sp>
      <p:sp>
        <p:nvSpPr>
          <p:cNvPr id="282663" name="AutoShape 39"/>
          <p:cNvSpPr>
            <a:spLocks noChangeArrowheads="1"/>
          </p:cNvSpPr>
          <p:nvPr/>
        </p:nvSpPr>
        <p:spPr bwMode="gray">
          <a:xfrm>
            <a:off x="4062794" y="2268078"/>
            <a:ext cx="3600450" cy="466725"/>
          </a:xfrm>
          <a:prstGeom prst="roundRect">
            <a:avLst>
              <a:gd name="adj" fmla="val 16667"/>
            </a:avLst>
          </a:prstGeom>
          <a:noFill/>
          <a:ln>
            <a:noFill/>
          </a:ln>
          <a:effectLst/>
          <a:extLst>
            <a:ext uri="{909E8E84-426E-40DD-AFC4-6F175D3DCCD1}">
              <a14:hiddenFill xmlns:a14="http://schemas.microsoft.com/office/drawing/2010/main">
                <a:gradFill rotWithShape="1">
                  <a:gsLst>
                    <a:gs pos="0">
                      <a:schemeClr val="hlink">
                        <a:gamma/>
                        <a:shade val="46275"/>
                        <a:invGamma/>
                      </a:schemeClr>
                    </a:gs>
                    <a:gs pos="50000">
                      <a:schemeClr val="hlink"/>
                    </a:gs>
                    <a:gs pos="100000">
                      <a:schemeClr val="hlink">
                        <a:gamma/>
                        <a:shade val="46275"/>
                        <a:invGamma/>
                      </a:schemeClr>
                    </a:gs>
                  </a:gsLst>
                  <a:lin ang="5400000" scaled="1"/>
                </a:gradFill>
              </a14:hiddenFill>
            </a:ext>
            <a:ext uri="{91240B29-F687-4F45-9708-019B960494DF}">
              <a14:hiddenLine xmlns:a14="http://schemas.microsoft.com/office/drawing/2010/main" w="38100">
                <a:solidFill>
                  <a:schemeClr val="bg1"/>
                </a:solidFill>
                <a:round/>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wrap="none" anchor="ctr"/>
          <a:lstStyle/>
          <a:p>
            <a:pPr latinLnBrk="1"/>
            <a:r>
              <a:rPr kumimoji="1" lang="en-US" altLang="ko-KR" sz="1800" b="1" dirty="0" err="1">
                <a:solidFill>
                  <a:schemeClr val="tx1"/>
                </a:solidFill>
                <a:latin typeface="Arial" charset="0"/>
              </a:rPr>
              <a:t>Über</a:t>
            </a:r>
            <a:r>
              <a:rPr kumimoji="1" lang="en-US" altLang="ko-KR" sz="1800" b="1" dirty="0">
                <a:solidFill>
                  <a:schemeClr val="tx1"/>
                </a:solidFill>
                <a:latin typeface="Arial" charset="0"/>
              </a:rPr>
              <a:t> den Bonner </a:t>
            </a:r>
            <a:r>
              <a:rPr kumimoji="1" lang="en-US" altLang="ko-KR" sz="1800" b="1" dirty="0" err="1">
                <a:solidFill>
                  <a:schemeClr val="tx1"/>
                </a:solidFill>
                <a:latin typeface="Arial" charset="0"/>
              </a:rPr>
              <a:t>Wochenmarkt</a:t>
            </a:r>
            <a:endParaRPr kumimoji="1" lang="en-US" altLang="ko-KR" sz="1800" b="1" dirty="0">
              <a:solidFill>
                <a:schemeClr val="tx1"/>
              </a:solidFill>
              <a:latin typeface="Arial" charset="0"/>
            </a:endParaRPr>
          </a:p>
        </p:txBody>
      </p:sp>
      <p:sp>
        <p:nvSpPr>
          <p:cNvPr id="282664" name="AutoShape 40"/>
          <p:cNvSpPr>
            <a:spLocks noChangeArrowheads="1"/>
          </p:cNvSpPr>
          <p:nvPr/>
        </p:nvSpPr>
        <p:spPr bwMode="gray">
          <a:xfrm>
            <a:off x="4600610" y="2967631"/>
            <a:ext cx="3366842" cy="376050"/>
          </a:xfrm>
          <a:prstGeom prst="roundRect">
            <a:avLst>
              <a:gd name="adj" fmla="val 16667"/>
            </a:avLst>
          </a:prstGeom>
          <a:noFill/>
          <a:ln>
            <a:noFill/>
          </a:ln>
          <a:effectLst/>
          <a:extLst>
            <a:ext uri="{909E8E84-426E-40DD-AFC4-6F175D3DCCD1}">
              <a14:hiddenFill xmlns:a14="http://schemas.microsoft.com/office/drawing/2010/main">
                <a:gradFill rotWithShape="1">
                  <a:gsLst>
                    <a:gs pos="0">
                      <a:schemeClr val="accent1">
                        <a:gamma/>
                        <a:shade val="46275"/>
                        <a:invGamma/>
                      </a:schemeClr>
                    </a:gs>
                    <a:gs pos="50000">
                      <a:schemeClr val="accent1"/>
                    </a:gs>
                    <a:gs pos="100000">
                      <a:schemeClr val="accent1">
                        <a:gamma/>
                        <a:shade val="46275"/>
                        <a:invGamma/>
                      </a:schemeClr>
                    </a:gs>
                  </a:gsLst>
                  <a:lin ang="5400000" scaled="1"/>
                </a:gradFill>
              </a14:hiddenFill>
            </a:ext>
            <a:ext uri="{91240B29-F687-4F45-9708-019B960494DF}">
              <a14:hiddenLine xmlns:a14="http://schemas.microsoft.com/office/drawing/2010/main" w="38100">
                <a:solidFill>
                  <a:schemeClr val="bg1"/>
                </a:solidFill>
                <a:round/>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wrap="none" anchor="ctr"/>
          <a:lstStyle/>
          <a:p>
            <a:pPr latinLnBrk="1"/>
            <a:r>
              <a:rPr kumimoji="1" lang="en-US" altLang="ko-KR" sz="1800" b="1" dirty="0">
                <a:solidFill>
                  <a:schemeClr val="tx1"/>
                </a:solidFill>
                <a:latin typeface="Arial" charset="0"/>
              </a:rPr>
              <a:t>Die Lage des </a:t>
            </a:r>
            <a:r>
              <a:rPr kumimoji="1" lang="en-US" altLang="ko-KR" sz="1800" b="1" dirty="0" err="1">
                <a:solidFill>
                  <a:schemeClr val="tx1"/>
                </a:solidFill>
                <a:latin typeface="Arial" charset="0"/>
              </a:rPr>
              <a:t>Wochenmarktes</a:t>
            </a:r>
            <a:endParaRPr kumimoji="1" lang="en-US" altLang="ko-KR" sz="1800" b="1" dirty="0">
              <a:solidFill>
                <a:schemeClr val="tx1"/>
              </a:solidFill>
              <a:latin typeface="Arial" charset="0"/>
            </a:endParaRPr>
          </a:p>
        </p:txBody>
      </p:sp>
      <p:sp>
        <p:nvSpPr>
          <p:cNvPr id="282665" name="AutoShape 41"/>
          <p:cNvSpPr>
            <a:spLocks noChangeArrowheads="1"/>
          </p:cNvSpPr>
          <p:nvPr/>
        </p:nvSpPr>
        <p:spPr bwMode="gray">
          <a:xfrm>
            <a:off x="4639319" y="4399099"/>
            <a:ext cx="1480421" cy="352486"/>
          </a:xfrm>
          <a:prstGeom prst="roundRect">
            <a:avLst>
              <a:gd name="adj" fmla="val 16667"/>
            </a:avLst>
          </a:prstGeom>
          <a:noFill/>
          <a:ln>
            <a:noFill/>
          </a:ln>
          <a:effectLst/>
          <a:extLst>
            <a:ext uri="{909E8E84-426E-40DD-AFC4-6F175D3DCCD1}">
              <a14:hiddenFill xmlns:a14="http://schemas.microsoft.com/office/drawing/2010/main">
                <a:gradFill rotWithShape="1">
                  <a:gsLst>
                    <a:gs pos="0">
                      <a:schemeClr val="accent2">
                        <a:gamma/>
                        <a:shade val="46275"/>
                        <a:invGamma/>
                      </a:schemeClr>
                    </a:gs>
                    <a:gs pos="50000">
                      <a:schemeClr val="accent2"/>
                    </a:gs>
                    <a:gs pos="100000">
                      <a:schemeClr val="accent2">
                        <a:gamma/>
                        <a:shade val="46275"/>
                        <a:invGamma/>
                      </a:schemeClr>
                    </a:gs>
                  </a:gsLst>
                  <a:lin ang="5400000" scaled="1"/>
                </a:gradFill>
              </a14:hiddenFill>
            </a:ext>
            <a:ext uri="{91240B29-F687-4F45-9708-019B960494DF}">
              <a14:hiddenLine xmlns:a14="http://schemas.microsoft.com/office/drawing/2010/main" w="38100">
                <a:solidFill>
                  <a:schemeClr val="bg1"/>
                </a:solidFill>
                <a:round/>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wrap="none" anchor="ctr"/>
          <a:lstStyle/>
          <a:p>
            <a:pPr latinLnBrk="1"/>
            <a:r>
              <a:rPr kumimoji="1" lang="en-US" altLang="ko-KR" sz="1800" b="1" dirty="0" err="1">
                <a:solidFill>
                  <a:schemeClr val="tx1"/>
                </a:solidFill>
                <a:latin typeface="Arial" charset="0"/>
              </a:rPr>
              <a:t>Backwaren</a:t>
            </a:r>
            <a:endParaRPr kumimoji="1" lang="en-US" altLang="ko-KR" sz="1800" b="1" dirty="0">
              <a:solidFill>
                <a:schemeClr val="tx1"/>
              </a:solidFill>
              <a:latin typeface="Arial" charset="0"/>
            </a:endParaRPr>
          </a:p>
        </p:txBody>
      </p:sp>
      <p:sp>
        <p:nvSpPr>
          <p:cNvPr id="282667" name="Rectangle 43"/>
          <p:cNvSpPr>
            <a:spLocks noChangeArrowheads="1"/>
          </p:cNvSpPr>
          <p:nvPr/>
        </p:nvSpPr>
        <p:spPr bwMode="auto">
          <a:xfrm>
            <a:off x="2959441" y="6331721"/>
            <a:ext cx="4894263" cy="73025"/>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282668" name="Oval 44"/>
          <p:cNvSpPr>
            <a:spLocks noChangeArrowheads="1"/>
          </p:cNvSpPr>
          <p:nvPr/>
        </p:nvSpPr>
        <p:spPr bwMode="auto">
          <a:xfrm>
            <a:off x="3372874" y="6111154"/>
            <a:ext cx="504825" cy="504825"/>
          </a:xfrm>
          <a:prstGeom prst="ellipse">
            <a:avLst/>
          </a:prstGeom>
          <a:solidFill>
            <a:schemeClr val="bg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282669" name="Oval 45"/>
          <p:cNvSpPr>
            <a:spLocks noChangeArrowheads="1"/>
          </p:cNvSpPr>
          <p:nvPr/>
        </p:nvSpPr>
        <p:spPr bwMode="auto">
          <a:xfrm>
            <a:off x="2787059" y="6255616"/>
            <a:ext cx="215900" cy="215900"/>
          </a:xfrm>
          <a:prstGeom prst="ellipse">
            <a:avLst/>
          </a:prstGeom>
          <a:solidFill>
            <a:schemeClr val="bg1"/>
          </a:solidFill>
          <a:ln w="19050">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282670" name="Oval 46"/>
          <p:cNvSpPr>
            <a:spLocks noChangeArrowheads="1"/>
          </p:cNvSpPr>
          <p:nvPr/>
        </p:nvSpPr>
        <p:spPr bwMode="auto">
          <a:xfrm>
            <a:off x="7790261" y="6253020"/>
            <a:ext cx="215900" cy="215900"/>
          </a:xfrm>
          <a:prstGeom prst="ellipse">
            <a:avLst/>
          </a:prstGeom>
          <a:solidFill>
            <a:schemeClr val="bg1"/>
          </a:solidFill>
          <a:ln w="19050">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282671" name="AutoShape 47"/>
          <p:cNvSpPr>
            <a:spLocks noChangeArrowheads="1"/>
          </p:cNvSpPr>
          <p:nvPr/>
        </p:nvSpPr>
        <p:spPr bwMode="gray">
          <a:xfrm>
            <a:off x="3374462" y="6127029"/>
            <a:ext cx="504825" cy="473075"/>
          </a:xfrm>
          <a:prstGeom prst="roundRect">
            <a:avLst>
              <a:gd name="adj" fmla="val 16667"/>
            </a:avLst>
          </a:prstGeom>
          <a:noFill/>
          <a:ln>
            <a:noFill/>
          </a:ln>
          <a:effectLst/>
          <a:extLst>
            <a:ext uri="{909E8E84-426E-40DD-AFC4-6F175D3DCCD1}">
              <a14:hiddenFill xmlns:a14="http://schemas.microsoft.com/office/drawing/2010/main">
                <a:gradFill rotWithShape="1">
                  <a:gsLst>
                    <a:gs pos="0">
                      <a:schemeClr val="hlink">
                        <a:gamma/>
                        <a:shade val="46275"/>
                        <a:invGamma/>
                      </a:schemeClr>
                    </a:gs>
                    <a:gs pos="50000">
                      <a:schemeClr val="hlink"/>
                    </a:gs>
                    <a:gs pos="100000">
                      <a:schemeClr val="hlink">
                        <a:gamma/>
                        <a:shade val="46275"/>
                        <a:invGamma/>
                      </a:schemeClr>
                    </a:gs>
                  </a:gsLst>
                  <a:lin ang="5400000" scaled="1"/>
                </a:gradFill>
              </a14:hiddenFill>
            </a:ext>
            <a:ext uri="{91240B29-F687-4F45-9708-019B960494DF}">
              <a14:hiddenLine xmlns:a14="http://schemas.microsoft.com/office/drawing/2010/main" w="38100">
                <a:solidFill>
                  <a:schemeClr val="bg1"/>
                </a:solidFill>
                <a:round/>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wrap="none" anchor="ctr"/>
          <a:lstStyle/>
          <a:p>
            <a:pPr algn="ctr" latinLnBrk="1"/>
            <a:r>
              <a:rPr kumimoji="1" lang="en-US" altLang="ko-KR" sz="1800" b="1" dirty="0">
                <a:latin typeface="Arial" charset="0"/>
              </a:rPr>
              <a:t>6</a:t>
            </a:r>
          </a:p>
        </p:txBody>
      </p:sp>
      <p:sp>
        <p:nvSpPr>
          <p:cNvPr id="282672" name="AutoShape 48"/>
          <p:cNvSpPr>
            <a:spLocks noChangeArrowheads="1"/>
          </p:cNvSpPr>
          <p:nvPr/>
        </p:nvSpPr>
        <p:spPr bwMode="auto">
          <a:xfrm>
            <a:off x="3410974" y="6147667"/>
            <a:ext cx="431800" cy="431800"/>
          </a:xfrm>
          <a:custGeom>
            <a:avLst/>
            <a:gdLst>
              <a:gd name="G0" fmla="+- 4685 0 0"/>
              <a:gd name="G1" fmla="+- 21600 0 4685"/>
              <a:gd name="G2" fmla="+- 21600 0 4685"/>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4685" y="10800"/>
                </a:moveTo>
                <a:cubicBezTo>
                  <a:pt x="4685" y="14177"/>
                  <a:pt x="7423" y="16915"/>
                  <a:pt x="10800" y="16915"/>
                </a:cubicBezTo>
                <a:cubicBezTo>
                  <a:pt x="14177" y="16915"/>
                  <a:pt x="16915" y="14177"/>
                  <a:pt x="16915" y="10800"/>
                </a:cubicBezTo>
                <a:cubicBezTo>
                  <a:pt x="16915" y="7423"/>
                  <a:pt x="14177" y="4685"/>
                  <a:pt x="10800" y="4685"/>
                </a:cubicBezTo>
                <a:cubicBezTo>
                  <a:pt x="7423" y="4685"/>
                  <a:pt x="4685" y="7423"/>
                  <a:pt x="4685" y="10800"/>
                </a:cubicBezTo>
                <a:close/>
              </a:path>
            </a:pathLst>
          </a:custGeom>
          <a:gradFill rotWithShape="1">
            <a:gsLst>
              <a:gs pos="0">
                <a:schemeClr val="bg2">
                  <a:gamma/>
                  <a:tint val="30980"/>
                  <a:invGamma/>
                </a:schemeClr>
              </a:gs>
              <a:gs pos="100000">
                <a:schemeClr val="bg2"/>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282673" name="Oval 49"/>
          <p:cNvSpPr>
            <a:spLocks noChangeArrowheads="1"/>
          </p:cNvSpPr>
          <p:nvPr/>
        </p:nvSpPr>
        <p:spPr bwMode="auto">
          <a:xfrm>
            <a:off x="3918834" y="4501456"/>
            <a:ext cx="504825" cy="504825"/>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282674" name="Rectangle 50"/>
          <p:cNvSpPr>
            <a:spLocks noChangeArrowheads="1"/>
          </p:cNvSpPr>
          <p:nvPr/>
        </p:nvSpPr>
        <p:spPr bwMode="auto">
          <a:xfrm>
            <a:off x="3487034" y="4717356"/>
            <a:ext cx="4894263" cy="73025"/>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282675" name="Oval 51"/>
          <p:cNvSpPr>
            <a:spLocks noChangeArrowheads="1"/>
          </p:cNvSpPr>
          <p:nvPr/>
        </p:nvSpPr>
        <p:spPr bwMode="auto">
          <a:xfrm>
            <a:off x="3342572" y="4645918"/>
            <a:ext cx="215900" cy="215900"/>
          </a:xfrm>
          <a:prstGeom prst="ellipse">
            <a:avLst/>
          </a:prstGeom>
          <a:solidFill>
            <a:schemeClr val="bg1"/>
          </a:solidFill>
          <a:ln w="19050">
            <a:solidFill>
              <a:schemeClr val="accent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282676" name="Oval 52"/>
          <p:cNvSpPr>
            <a:spLocks noChangeArrowheads="1"/>
          </p:cNvSpPr>
          <p:nvPr/>
        </p:nvSpPr>
        <p:spPr bwMode="auto">
          <a:xfrm>
            <a:off x="8311447" y="4645918"/>
            <a:ext cx="215900" cy="215900"/>
          </a:xfrm>
          <a:prstGeom prst="ellipse">
            <a:avLst/>
          </a:prstGeom>
          <a:solidFill>
            <a:schemeClr val="bg1"/>
          </a:solidFill>
          <a:ln w="19050">
            <a:solidFill>
              <a:schemeClr val="accent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282677" name="AutoShape 53"/>
          <p:cNvSpPr>
            <a:spLocks noChangeArrowheads="1"/>
          </p:cNvSpPr>
          <p:nvPr/>
        </p:nvSpPr>
        <p:spPr bwMode="gray">
          <a:xfrm>
            <a:off x="3920422" y="4517331"/>
            <a:ext cx="504825" cy="473075"/>
          </a:xfrm>
          <a:prstGeom prst="roundRect">
            <a:avLst>
              <a:gd name="adj" fmla="val 16667"/>
            </a:avLst>
          </a:prstGeom>
          <a:noFill/>
          <a:ln>
            <a:noFill/>
          </a:ln>
          <a:effectLst/>
          <a:extLst>
            <a:ext uri="{909E8E84-426E-40DD-AFC4-6F175D3DCCD1}">
              <a14:hiddenFill xmlns:a14="http://schemas.microsoft.com/office/drawing/2010/main">
                <a:gradFill rotWithShape="1">
                  <a:gsLst>
                    <a:gs pos="0">
                      <a:schemeClr val="hlink">
                        <a:gamma/>
                        <a:shade val="46275"/>
                        <a:invGamma/>
                      </a:schemeClr>
                    </a:gs>
                    <a:gs pos="50000">
                      <a:schemeClr val="hlink"/>
                    </a:gs>
                    <a:gs pos="100000">
                      <a:schemeClr val="hlink">
                        <a:gamma/>
                        <a:shade val="46275"/>
                        <a:invGamma/>
                      </a:schemeClr>
                    </a:gs>
                  </a:gsLst>
                  <a:lin ang="5400000" scaled="1"/>
                </a:gradFill>
              </a14:hiddenFill>
            </a:ext>
            <a:ext uri="{91240B29-F687-4F45-9708-019B960494DF}">
              <a14:hiddenLine xmlns:a14="http://schemas.microsoft.com/office/drawing/2010/main" w="38100">
                <a:solidFill>
                  <a:schemeClr val="bg1"/>
                </a:solidFill>
                <a:round/>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wrap="none" anchor="ctr"/>
          <a:lstStyle/>
          <a:p>
            <a:pPr algn="ctr" latinLnBrk="1"/>
            <a:r>
              <a:rPr kumimoji="1" lang="en-US" altLang="ko-KR" sz="1800" b="1" dirty="0">
                <a:latin typeface="Arial" charset="0"/>
              </a:rPr>
              <a:t>4</a:t>
            </a:r>
          </a:p>
        </p:txBody>
      </p:sp>
      <p:sp>
        <p:nvSpPr>
          <p:cNvPr id="282678" name="AutoShape 54"/>
          <p:cNvSpPr>
            <a:spLocks noChangeArrowheads="1"/>
          </p:cNvSpPr>
          <p:nvPr/>
        </p:nvSpPr>
        <p:spPr bwMode="auto">
          <a:xfrm>
            <a:off x="3956934" y="4537968"/>
            <a:ext cx="431800" cy="431800"/>
          </a:xfrm>
          <a:custGeom>
            <a:avLst/>
            <a:gdLst>
              <a:gd name="G0" fmla="+- 4685 0 0"/>
              <a:gd name="G1" fmla="+- 21600 0 4685"/>
              <a:gd name="G2" fmla="+- 21600 0 4685"/>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4685" y="10800"/>
                </a:moveTo>
                <a:cubicBezTo>
                  <a:pt x="4685" y="14177"/>
                  <a:pt x="7423" y="16915"/>
                  <a:pt x="10800" y="16915"/>
                </a:cubicBezTo>
                <a:cubicBezTo>
                  <a:pt x="14177" y="16915"/>
                  <a:pt x="16915" y="14177"/>
                  <a:pt x="16915" y="10800"/>
                </a:cubicBezTo>
                <a:cubicBezTo>
                  <a:pt x="16915" y="7423"/>
                  <a:pt x="14177" y="4685"/>
                  <a:pt x="10800" y="4685"/>
                </a:cubicBezTo>
                <a:cubicBezTo>
                  <a:pt x="7423" y="4685"/>
                  <a:pt x="4685" y="7423"/>
                  <a:pt x="4685" y="10800"/>
                </a:cubicBezTo>
                <a:close/>
              </a:path>
            </a:pathLst>
          </a:custGeom>
          <a:gradFill rotWithShape="1">
            <a:gsLst>
              <a:gs pos="0">
                <a:schemeClr val="accent1">
                  <a:gamma/>
                  <a:tint val="30980"/>
                  <a:invGamma/>
                </a:schemeClr>
              </a:gs>
              <a:gs pos="100000">
                <a:schemeClr val="accent1"/>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282679" name="Rectangle 55"/>
          <p:cNvSpPr>
            <a:spLocks noChangeArrowheads="1"/>
          </p:cNvSpPr>
          <p:nvPr/>
        </p:nvSpPr>
        <p:spPr bwMode="auto">
          <a:xfrm>
            <a:off x="3490983" y="3294305"/>
            <a:ext cx="4894263" cy="73025"/>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282680" name="Oval 56"/>
          <p:cNvSpPr>
            <a:spLocks noChangeArrowheads="1"/>
          </p:cNvSpPr>
          <p:nvPr/>
        </p:nvSpPr>
        <p:spPr bwMode="auto">
          <a:xfrm>
            <a:off x="3922783" y="3078405"/>
            <a:ext cx="504825" cy="504825"/>
          </a:xfrm>
          <a:prstGeom prst="ellipse">
            <a:avLst/>
          </a:prstGeom>
          <a:solidFill>
            <a:schemeClr va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282681" name="Oval 57"/>
          <p:cNvSpPr>
            <a:spLocks noChangeArrowheads="1"/>
          </p:cNvSpPr>
          <p:nvPr/>
        </p:nvSpPr>
        <p:spPr bwMode="auto">
          <a:xfrm>
            <a:off x="3346521" y="3222867"/>
            <a:ext cx="215900" cy="215900"/>
          </a:xfrm>
          <a:prstGeom prst="ellipse">
            <a:avLst/>
          </a:prstGeom>
          <a:solidFill>
            <a:schemeClr val="bg1"/>
          </a:solidFill>
          <a:ln w="19050">
            <a:solidFill>
              <a:schemeClr val="hlink"/>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282682" name="Oval 58"/>
          <p:cNvSpPr>
            <a:spLocks noChangeArrowheads="1"/>
          </p:cNvSpPr>
          <p:nvPr/>
        </p:nvSpPr>
        <p:spPr bwMode="auto">
          <a:xfrm>
            <a:off x="8315396" y="3222867"/>
            <a:ext cx="215900" cy="215900"/>
          </a:xfrm>
          <a:prstGeom prst="ellipse">
            <a:avLst/>
          </a:prstGeom>
          <a:solidFill>
            <a:schemeClr val="bg1"/>
          </a:solidFill>
          <a:ln w="19050">
            <a:solidFill>
              <a:schemeClr val="hlink"/>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282683" name="AutoShape 59"/>
          <p:cNvSpPr>
            <a:spLocks noChangeArrowheads="1"/>
          </p:cNvSpPr>
          <p:nvPr/>
        </p:nvSpPr>
        <p:spPr bwMode="gray">
          <a:xfrm>
            <a:off x="3924371" y="3094280"/>
            <a:ext cx="504825" cy="473075"/>
          </a:xfrm>
          <a:prstGeom prst="roundRect">
            <a:avLst>
              <a:gd name="adj" fmla="val 16667"/>
            </a:avLst>
          </a:prstGeom>
          <a:noFill/>
          <a:ln>
            <a:noFill/>
          </a:ln>
          <a:effectLst/>
          <a:extLst>
            <a:ext uri="{909E8E84-426E-40DD-AFC4-6F175D3DCCD1}">
              <a14:hiddenFill xmlns:a14="http://schemas.microsoft.com/office/drawing/2010/main">
                <a:gradFill rotWithShape="1">
                  <a:gsLst>
                    <a:gs pos="0">
                      <a:schemeClr val="hlink">
                        <a:gamma/>
                        <a:shade val="46275"/>
                        <a:invGamma/>
                      </a:schemeClr>
                    </a:gs>
                    <a:gs pos="50000">
                      <a:schemeClr val="hlink"/>
                    </a:gs>
                    <a:gs pos="100000">
                      <a:schemeClr val="hlink">
                        <a:gamma/>
                        <a:shade val="46275"/>
                        <a:invGamma/>
                      </a:schemeClr>
                    </a:gs>
                  </a:gsLst>
                  <a:lin ang="5400000" scaled="1"/>
                </a:gradFill>
              </a14:hiddenFill>
            </a:ext>
            <a:ext uri="{91240B29-F687-4F45-9708-019B960494DF}">
              <a14:hiddenLine xmlns:a14="http://schemas.microsoft.com/office/drawing/2010/main" w="38100">
                <a:solidFill>
                  <a:schemeClr val="bg1"/>
                </a:solidFill>
                <a:round/>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wrap="none" anchor="ctr"/>
          <a:lstStyle/>
          <a:p>
            <a:pPr algn="ctr" latinLnBrk="1"/>
            <a:r>
              <a:rPr kumimoji="1" lang="en-US" altLang="ko-KR" sz="1800" b="1">
                <a:latin typeface="Arial" charset="0"/>
              </a:rPr>
              <a:t>2</a:t>
            </a:r>
          </a:p>
        </p:txBody>
      </p:sp>
      <p:sp>
        <p:nvSpPr>
          <p:cNvPr id="282684" name="AutoShape 60"/>
          <p:cNvSpPr>
            <a:spLocks noChangeArrowheads="1"/>
          </p:cNvSpPr>
          <p:nvPr/>
        </p:nvSpPr>
        <p:spPr bwMode="auto">
          <a:xfrm>
            <a:off x="3960883" y="3114917"/>
            <a:ext cx="431800" cy="431800"/>
          </a:xfrm>
          <a:custGeom>
            <a:avLst/>
            <a:gdLst>
              <a:gd name="G0" fmla="+- 4685 0 0"/>
              <a:gd name="G1" fmla="+- 21600 0 4685"/>
              <a:gd name="G2" fmla="+- 21600 0 4685"/>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4685" y="10800"/>
                </a:moveTo>
                <a:cubicBezTo>
                  <a:pt x="4685" y="14177"/>
                  <a:pt x="7423" y="16915"/>
                  <a:pt x="10800" y="16915"/>
                </a:cubicBezTo>
                <a:cubicBezTo>
                  <a:pt x="14177" y="16915"/>
                  <a:pt x="16915" y="14177"/>
                  <a:pt x="16915" y="10800"/>
                </a:cubicBezTo>
                <a:cubicBezTo>
                  <a:pt x="16915" y="7423"/>
                  <a:pt x="14177" y="4685"/>
                  <a:pt x="10800" y="4685"/>
                </a:cubicBezTo>
                <a:cubicBezTo>
                  <a:pt x="7423" y="4685"/>
                  <a:pt x="4685" y="7423"/>
                  <a:pt x="4685" y="10800"/>
                </a:cubicBezTo>
                <a:close/>
              </a:path>
            </a:pathLst>
          </a:custGeom>
          <a:gradFill rotWithShape="1">
            <a:gsLst>
              <a:gs pos="0">
                <a:schemeClr val="hlink">
                  <a:gamma/>
                  <a:tint val="30980"/>
                  <a:invGamma/>
                </a:schemeClr>
              </a:gs>
              <a:gs pos="100000">
                <a:schemeClr val="hlink"/>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282685" name="Rectangle 61"/>
          <p:cNvSpPr>
            <a:spLocks noChangeArrowheads="1"/>
          </p:cNvSpPr>
          <p:nvPr/>
        </p:nvSpPr>
        <p:spPr bwMode="auto">
          <a:xfrm>
            <a:off x="2941075" y="2660793"/>
            <a:ext cx="4894262" cy="73025"/>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282686" name="Oval 62"/>
          <p:cNvSpPr>
            <a:spLocks noChangeArrowheads="1"/>
          </p:cNvSpPr>
          <p:nvPr/>
        </p:nvSpPr>
        <p:spPr bwMode="auto">
          <a:xfrm>
            <a:off x="3372875" y="2444893"/>
            <a:ext cx="504825" cy="504825"/>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282687" name="Oval 63"/>
          <p:cNvSpPr>
            <a:spLocks noChangeArrowheads="1"/>
          </p:cNvSpPr>
          <p:nvPr/>
        </p:nvSpPr>
        <p:spPr bwMode="auto">
          <a:xfrm>
            <a:off x="2796612" y="2589356"/>
            <a:ext cx="215900" cy="215900"/>
          </a:xfrm>
          <a:prstGeom prst="ellipse">
            <a:avLst/>
          </a:prstGeom>
          <a:solidFill>
            <a:schemeClr val="bg1"/>
          </a:solidFill>
          <a:ln w="19050">
            <a:solidFill>
              <a:schemeClr val="accent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282688" name="Oval 64"/>
          <p:cNvSpPr>
            <a:spLocks noChangeArrowheads="1"/>
          </p:cNvSpPr>
          <p:nvPr/>
        </p:nvSpPr>
        <p:spPr bwMode="auto">
          <a:xfrm>
            <a:off x="7765487" y="2589356"/>
            <a:ext cx="215900" cy="215900"/>
          </a:xfrm>
          <a:prstGeom prst="ellipse">
            <a:avLst/>
          </a:prstGeom>
          <a:solidFill>
            <a:schemeClr val="bg1"/>
          </a:solidFill>
          <a:ln w="19050">
            <a:solidFill>
              <a:schemeClr val="accent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282689" name="AutoShape 65"/>
          <p:cNvSpPr>
            <a:spLocks noChangeArrowheads="1"/>
          </p:cNvSpPr>
          <p:nvPr/>
        </p:nvSpPr>
        <p:spPr bwMode="gray">
          <a:xfrm>
            <a:off x="3374462" y="2460768"/>
            <a:ext cx="504825" cy="473075"/>
          </a:xfrm>
          <a:prstGeom prst="roundRect">
            <a:avLst>
              <a:gd name="adj" fmla="val 16667"/>
            </a:avLst>
          </a:prstGeom>
          <a:noFill/>
          <a:ln>
            <a:noFill/>
          </a:ln>
          <a:effectLst/>
          <a:extLst>
            <a:ext uri="{909E8E84-426E-40DD-AFC4-6F175D3DCCD1}">
              <a14:hiddenFill xmlns:a14="http://schemas.microsoft.com/office/drawing/2010/main">
                <a:gradFill rotWithShape="1">
                  <a:gsLst>
                    <a:gs pos="0">
                      <a:schemeClr val="hlink">
                        <a:gamma/>
                        <a:shade val="46275"/>
                        <a:invGamma/>
                      </a:schemeClr>
                    </a:gs>
                    <a:gs pos="50000">
                      <a:schemeClr val="hlink"/>
                    </a:gs>
                    <a:gs pos="100000">
                      <a:schemeClr val="hlink">
                        <a:gamma/>
                        <a:shade val="46275"/>
                        <a:invGamma/>
                      </a:schemeClr>
                    </a:gs>
                  </a:gsLst>
                  <a:lin ang="5400000" scaled="1"/>
                </a:gradFill>
              </a14:hiddenFill>
            </a:ext>
            <a:ext uri="{91240B29-F687-4F45-9708-019B960494DF}">
              <a14:hiddenLine xmlns:a14="http://schemas.microsoft.com/office/drawing/2010/main" w="38100">
                <a:solidFill>
                  <a:schemeClr val="bg1"/>
                </a:solidFill>
                <a:round/>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wrap="none" anchor="ctr"/>
          <a:lstStyle/>
          <a:p>
            <a:pPr algn="ctr" latinLnBrk="1"/>
            <a:r>
              <a:rPr kumimoji="1" lang="en-US" altLang="ko-KR" sz="1800" b="1">
                <a:latin typeface="Arial" charset="0"/>
              </a:rPr>
              <a:t>1</a:t>
            </a:r>
          </a:p>
        </p:txBody>
      </p:sp>
      <p:sp>
        <p:nvSpPr>
          <p:cNvPr id="282690" name="AutoShape 66"/>
          <p:cNvSpPr>
            <a:spLocks noChangeArrowheads="1"/>
          </p:cNvSpPr>
          <p:nvPr/>
        </p:nvSpPr>
        <p:spPr bwMode="auto">
          <a:xfrm>
            <a:off x="3410975" y="2481406"/>
            <a:ext cx="431800" cy="431800"/>
          </a:xfrm>
          <a:custGeom>
            <a:avLst/>
            <a:gdLst>
              <a:gd name="G0" fmla="+- 4685 0 0"/>
              <a:gd name="G1" fmla="+- 21600 0 4685"/>
              <a:gd name="G2" fmla="+- 21600 0 4685"/>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4685" y="10800"/>
                </a:moveTo>
                <a:cubicBezTo>
                  <a:pt x="4685" y="14177"/>
                  <a:pt x="7423" y="16915"/>
                  <a:pt x="10800" y="16915"/>
                </a:cubicBezTo>
                <a:cubicBezTo>
                  <a:pt x="14177" y="16915"/>
                  <a:pt x="16915" y="14177"/>
                  <a:pt x="16915" y="10800"/>
                </a:cubicBezTo>
                <a:cubicBezTo>
                  <a:pt x="16915" y="7423"/>
                  <a:pt x="14177" y="4685"/>
                  <a:pt x="10800" y="4685"/>
                </a:cubicBezTo>
                <a:cubicBezTo>
                  <a:pt x="7423" y="4685"/>
                  <a:pt x="4685" y="7423"/>
                  <a:pt x="4685" y="10800"/>
                </a:cubicBezTo>
                <a:close/>
              </a:path>
            </a:pathLst>
          </a:custGeom>
          <a:gradFill rotWithShape="1">
            <a:gsLst>
              <a:gs pos="0">
                <a:schemeClr val="accent2">
                  <a:gamma/>
                  <a:tint val="30980"/>
                  <a:invGamma/>
                </a:schemeClr>
              </a:gs>
              <a:gs pos="100000">
                <a:schemeClr val="accent2"/>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grpSp>
        <p:nvGrpSpPr>
          <p:cNvPr id="282691" name="Group 67"/>
          <p:cNvGrpSpPr>
            <a:grpSpLocks/>
          </p:cNvGrpSpPr>
          <p:nvPr/>
        </p:nvGrpSpPr>
        <p:grpSpPr bwMode="auto">
          <a:xfrm>
            <a:off x="137059" y="3162011"/>
            <a:ext cx="2663825" cy="2736850"/>
            <a:chOff x="340" y="1661"/>
            <a:chExt cx="1724" cy="1724"/>
          </a:xfrm>
        </p:grpSpPr>
        <p:sp>
          <p:nvSpPr>
            <p:cNvPr id="282692" name="Oval 68"/>
            <p:cNvSpPr>
              <a:spLocks noChangeArrowheads="1"/>
            </p:cNvSpPr>
            <p:nvPr/>
          </p:nvSpPr>
          <p:spPr bwMode="auto">
            <a:xfrm>
              <a:off x="340" y="1661"/>
              <a:ext cx="1724" cy="1724"/>
            </a:xfrm>
            <a:prstGeom prst="ellipse">
              <a:avLst/>
            </a:prstGeom>
            <a:solidFill>
              <a:schemeClr val="bg1"/>
            </a:solidFill>
            <a:ln w="44450">
              <a:solidFill>
                <a:schemeClr val="folHlink"/>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grpSp>
          <p:nvGrpSpPr>
            <p:cNvPr id="282693" name="Group 69"/>
            <p:cNvGrpSpPr>
              <a:grpSpLocks/>
            </p:cNvGrpSpPr>
            <p:nvPr/>
          </p:nvGrpSpPr>
          <p:grpSpPr bwMode="auto">
            <a:xfrm>
              <a:off x="431" y="1752"/>
              <a:ext cx="1542" cy="1535"/>
              <a:chOff x="659" y="1525"/>
              <a:chExt cx="2278" cy="2268"/>
            </a:xfrm>
          </p:grpSpPr>
          <p:sp>
            <p:nvSpPr>
              <p:cNvPr id="282694" name="Oval 70"/>
              <p:cNvSpPr>
                <a:spLocks noChangeArrowheads="1"/>
              </p:cNvSpPr>
              <p:nvPr/>
            </p:nvSpPr>
            <p:spPr bwMode="auto">
              <a:xfrm flipH="1">
                <a:off x="659" y="1525"/>
                <a:ext cx="2278" cy="2268"/>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sz="2000" b="1">
                  <a:latin typeface="Arial" charset="0"/>
                </a:endParaRPr>
              </a:p>
            </p:txBody>
          </p:sp>
          <p:sp>
            <p:nvSpPr>
              <p:cNvPr id="282695" name="Oval 71"/>
              <p:cNvSpPr>
                <a:spLocks noChangeArrowheads="1"/>
              </p:cNvSpPr>
              <p:nvPr/>
            </p:nvSpPr>
            <p:spPr bwMode="auto">
              <a:xfrm flipH="1">
                <a:off x="807" y="1555"/>
                <a:ext cx="1977" cy="1638"/>
              </a:xfrm>
              <a:prstGeom prst="ellipse">
                <a:avLst/>
              </a:prstGeom>
              <a:gradFill rotWithShape="1">
                <a:gsLst>
                  <a:gs pos="0">
                    <a:schemeClr val="accent1">
                      <a:gamma/>
                      <a:tint val="33333"/>
                      <a:invGamma/>
                    </a:schemeClr>
                  </a:gs>
                  <a:gs pos="100000">
                    <a:schemeClr val="accent1">
                      <a:alpha val="37000"/>
                    </a:scheme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sz="2000" b="1">
                  <a:latin typeface="Arial" charset="0"/>
                </a:endParaRPr>
              </a:p>
            </p:txBody>
          </p:sp>
          <p:sp>
            <p:nvSpPr>
              <p:cNvPr id="282696" name="Oval 72"/>
              <p:cNvSpPr>
                <a:spLocks noChangeArrowheads="1"/>
              </p:cNvSpPr>
              <p:nvPr/>
            </p:nvSpPr>
            <p:spPr bwMode="auto">
              <a:xfrm flipH="1">
                <a:off x="850" y="1752"/>
                <a:ext cx="1860" cy="184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sz="2000" b="1">
                  <a:latin typeface="Arial" charset="0"/>
                </a:endParaRPr>
              </a:p>
            </p:txBody>
          </p:sp>
          <p:sp>
            <p:nvSpPr>
              <p:cNvPr id="282697" name="Oval 73"/>
              <p:cNvSpPr>
                <a:spLocks noChangeArrowheads="1"/>
              </p:cNvSpPr>
              <p:nvPr/>
            </p:nvSpPr>
            <p:spPr bwMode="auto">
              <a:xfrm flipH="1">
                <a:off x="1024" y="1804"/>
                <a:ext cx="1505" cy="1207"/>
              </a:xfrm>
              <a:prstGeom prst="ellipse">
                <a:avLst/>
              </a:prstGeom>
              <a:gradFill rotWithShape="1">
                <a:gsLst>
                  <a:gs pos="0">
                    <a:schemeClr val="accent2">
                      <a:gamma/>
                      <a:tint val="30980"/>
                      <a:invGamma/>
                    </a:schemeClr>
                  </a:gs>
                  <a:gs pos="100000">
                    <a:schemeClr val="accent2">
                      <a:alpha val="37000"/>
                    </a:scheme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sz="2000" b="1">
                  <a:latin typeface="Arial" charset="0"/>
                </a:endParaRPr>
              </a:p>
            </p:txBody>
          </p:sp>
          <p:sp>
            <p:nvSpPr>
              <p:cNvPr id="282698" name="Oval 74"/>
              <p:cNvSpPr>
                <a:spLocks noChangeArrowheads="1"/>
              </p:cNvSpPr>
              <p:nvPr/>
            </p:nvSpPr>
            <p:spPr bwMode="auto">
              <a:xfrm flipH="1">
                <a:off x="1077" y="1978"/>
                <a:ext cx="1407" cy="1407"/>
              </a:xfrm>
              <a:prstGeom prst="ellipse">
                <a:avLst/>
              </a:prstGeom>
              <a:solidFill>
                <a:schemeClr va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sz="2000" b="1">
                  <a:latin typeface="Arial" charset="0"/>
                </a:endParaRPr>
              </a:p>
            </p:txBody>
          </p:sp>
          <p:sp>
            <p:nvSpPr>
              <p:cNvPr id="282699" name="Oval 75"/>
              <p:cNvSpPr>
                <a:spLocks noChangeArrowheads="1"/>
              </p:cNvSpPr>
              <p:nvPr/>
            </p:nvSpPr>
            <p:spPr bwMode="auto">
              <a:xfrm flipH="1">
                <a:off x="1206" y="2018"/>
                <a:ext cx="1138" cy="925"/>
              </a:xfrm>
              <a:prstGeom prst="ellipse">
                <a:avLst/>
              </a:prstGeom>
              <a:gradFill rotWithShape="1">
                <a:gsLst>
                  <a:gs pos="0">
                    <a:schemeClr val="hlink">
                      <a:gamma/>
                      <a:tint val="24314"/>
                      <a:invGamma/>
                    </a:schemeClr>
                  </a:gs>
                  <a:gs pos="100000">
                    <a:schemeClr val="hlink">
                      <a:alpha val="37000"/>
                    </a:scheme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sz="2000" b="1">
                  <a:latin typeface="Arial" charset="0"/>
                </a:endParaRPr>
              </a:p>
            </p:txBody>
          </p:sp>
          <p:sp>
            <p:nvSpPr>
              <p:cNvPr id="282700" name="Oval 76"/>
              <p:cNvSpPr>
                <a:spLocks noChangeArrowheads="1"/>
              </p:cNvSpPr>
              <p:nvPr/>
            </p:nvSpPr>
            <p:spPr bwMode="auto">
              <a:xfrm flipH="1">
                <a:off x="1259" y="2211"/>
                <a:ext cx="998" cy="947"/>
              </a:xfrm>
              <a:prstGeom prst="ellipse">
                <a:avLst/>
              </a:prstGeom>
              <a:solidFill>
                <a:schemeClr val="bg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sz="2000" b="1">
                  <a:latin typeface="Arial" charset="0"/>
                </a:endParaRPr>
              </a:p>
            </p:txBody>
          </p:sp>
          <p:sp>
            <p:nvSpPr>
              <p:cNvPr id="282701" name="Oval 77"/>
              <p:cNvSpPr>
                <a:spLocks noChangeArrowheads="1"/>
              </p:cNvSpPr>
              <p:nvPr/>
            </p:nvSpPr>
            <p:spPr bwMode="auto">
              <a:xfrm flipH="1">
                <a:off x="1353" y="2240"/>
                <a:ext cx="808" cy="624"/>
              </a:xfrm>
              <a:prstGeom prst="ellipse">
                <a:avLst/>
              </a:prstGeom>
              <a:gradFill rotWithShape="1">
                <a:gsLst>
                  <a:gs pos="0">
                    <a:schemeClr val="bg2">
                      <a:gamma/>
                      <a:tint val="30980"/>
                      <a:invGamma/>
                    </a:schemeClr>
                  </a:gs>
                  <a:gs pos="100000">
                    <a:schemeClr val="bg2">
                      <a:alpha val="37000"/>
                    </a:scheme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sz="2000" b="1">
                  <a:latin typeface="Arial" charset="0"/>
                </a:endParaRPr>
              </a:p>
            </p:txBody>
          </p:sp>
        </p:grpSp>
      </p:grpSp>
      <p:sp>
        <p:nvSpPr>
          <p:cNvPr id="47" name="AutoShape 59">
            <a:extLst>
              <a:ext uri="{FF2B5EF4-FFF2-40B4-BE49-F238E27FC236}">
                <a16:creationId xmlns:a16="http://schemas.microsoft.com/office/drawing/2014/main" id="{9591D5E7-7190-47D4-B2D0-F410B4AC4D60}"/>
              </a:ext>
            </a:extLst>
          </p:cNvPr>
          <p:cNvSpPr>
            <a:spLocks noChangeArrowheads="1"/>
          </p:cNvSpPr>
          <p:nvPr/>
        </p:nvSpPr>
        <p:spPr bwMode="gray">
          <a:xfrm>
            <a:off x="3924363" y="5418174"/>
            <a:ext cx="504825" cy="473075"/>
          </a:xfrm>
          <a:prstGeom prst="roundRect">
            <a:avLst>
              <a:gd name="adj" fmla="val 16667"/>
            </a:avLst>
          </a:prstGeom>
          <a:noFill/>
          <a:ln>
            <a:noFill/>
          </a:ln>
          <a:effectLst/>
          <a:extLst>
            <a:ext uri="{909E8E84-426E-40DD-AFC4-6F175D3DCCD1}">
              <a14:hiddenFill xmlns:a14="http://schemas.microsoft.com/office/drawing/2010/main">
                <a:gradFill rotWithShape="1">
                  <a:gsLst>
                    <a:gs pos="0">
                      <a:schemeClr val="hlink">
                        <a:gamma/>
                        <a:shade val="46275"/>
                        <a:invGamma/>
                      </a:schemeClr>
                    </a:gs>
                    <a:gs pos="50000">
                      <a:schemeClr val="hlink"/>
                    </a:gs>
                    <a:gs pos="100000">
                      <a:schemeClr val="hlink">
                        <a:gamma/>
                        <a:shade val="46275"/>
                        <a:invGamma/>
                      </a:schemeClr>
                    </a:gs>
                  </a:gsLst>
                  <a:lin ang="5400000" scaled="1"/>
                </a:gradFill>
              </a14:hiddenFill>
            </a:ext>
            <a:ext uri="{91240B29-F687-4F45-9708-019B960494DF}">
              <a14:hiddenLine xmlns:a14="http://schemas.microsoft.com/office/drawing/2010/main" w="38100">
                <a:solidFill>
                  <a:schemeClr val="bg1"/>
                </a:solidFill>
                <a:round/>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wrap="none" anchor="ctr"/>
          <a:lstStyle/>
          <a:p>
            <a:pPr algn="ctr" latinLnBrk="1"/>
            <a:r>
              <a:rPr kumimoji="1" lang="en-US" altLang="ko-KR" sz="1800" b="1" dirty="0">
                <a:latin typeface="Arial" charset="0"/>
              </a:rPr>
              <a:t>4</a:t>
            </a:r>
          </a:p>
        </p:txBody>
      </p:sp>
      <p:sp>
        <p:nvSpPr>
          <p:cNvPr id="55" name="AutoShape 42">
            <a:extLst>
              <a:ext uri="{FF2B5EF4-FFF2-40B4-BE49-F238E27FC236}">
                <a16:creationId xmlns:a16="http://schemas.microsoft.com/office/drawing/2014/main" id="{388020FE-CC1E-4E27-B261-E7E1134E4CAB}"/>
              </a:ext>
            </a:extLst>
          </p:cNvPr>
          <p:cNvSpPr>
            <a:spLocks noChangeArrowheads="1"/>
          </p:cNvSpPr>
          <p:nvPr/>
        </p:nvSpPr>
        <p:spPr bwMode="gray">
          <a:xfrm>
            <a:off x="4165037" y="6075303"/>
            <a:ext cx="1489457" cy="245762"/>
          </a:xfrm>
          <a:prstGeom prst="roundRect">
            <a:avLst>
              <a:gd name="adj" fmla="val 16667"/>
            </a:avLst>
          </a:prstGeom>
          <a:noFill/>
          <a:ln>
            <a:noFill/>
          </a:ln>
          <a:effectLst/>
          <a:extLst>
            <a:ext uri="{909E8E84-426E-40DD-AFC4-6F175D3DCCD1}">
              <a14:hiddenFill xmlns:a14="http://schemas.microsoft.com/office/drawing/2010/main">
                <a:gradFill rotWithShape="1">
                  <a:gsLst>
                    <a:gs pos="0">
                      <a:schemeClr val="accent2">
                        <a:gamma/>
                        <a:shade val="46275"/>
                        <a:invGamma/>
                      </a:schemeClr>
                    </a:gs>
                    <a:gs pos="50000">
                      <a:schemeClr val="accent2"/>
                    </a:gs>
                    <a:gs pos="100000">
                      <a:schemeClr val="accent2">
                        <a:gamma/>
                        <a:shade val="46275"/>
                        <a:invGamma/>
                      </a:schemeClr>
                    </a:gs>
                  </a:gsLst>
                  <a:lin ang="5400000" scaled="1"/>
                </a:gradFill>
              </a14:hiddenFill>
            </a:ext>
            <a:ext uri="{91240B29-F687-4F45-9708-019B960494DF}">
              <a14:hiddenLine xmlns:a14="http://schemas.microsoft.com/office/drawing/2010/main" w="38100">
                <a:solidFill>
                  <a:schemeClr val="bg1"/>
                </a:solidFill>
                <a:round/>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wrap="none" anchor="ctr"/>
          <a:lstStyle/>
          <a:p>
            <a:pPr latinLnBrk="1"/>
            <a:r>
              <a:rPr kumimoji="1" lang="en-US" altLang="ko-KR" sz="1800" b="1" dirty="0">
                <a:solidFill>
                  <a:schemeClr val="tx1"/>
                </a:solidFill>
                <a:latin typeface="Arial" charset="0"/>
              </a:rPr>
              <a:t>Unser </a:t>
            </a:r>
            <a:r>
              <a:rPr kumimoji="1" lang="en-US" altLang="ko-KR" sz="1800" b="1" dirty="0" err="1">
                <a:solidFill>
                  <a:schemeClr val="tx1"/>
                </a:solidFill>
                <a:latin typeface="Arial" charset="0"/>
              </a:rPr>
              <a:t>Fazit</a:t>
            </a:r>
            <a:endParaRPr kumimoji="1" lang="en-US" altLang="ko-KR" sz="1800" b="1" dirty="0">
              <a:solidFill>
                <a:schemeClr val="tx1"/>
              </a:solidFill>
              <a:latin typeface="Arial" charset="0"/>
            </a:endParaRPr>
          </a:p>
        </p:txBody>
      </p:sp>
      <p:sp>
        <p:nvSpPr>
          <p:cNvPr id="49" name="AutoShape 41">
            <a:extLst>
              <a:ext uri="{FF2B5EF4-FFF2-40B4-BE49-F238E27FC236}">
                <a16:creationId xmlns:a16="http://schemas.microsoft.com/office/drawing/2014/main" id="{60FE0E11-CF34-451F-8607-5D9485E51AC4}"/>
              </a:ext>
            </a:extLst>
          </p:cNvPr>
          <p:cNvSpPr>
            <a:spLocks noChangeArrowheads="1"/>
          </p:cNvSpPr>
          <p:nvPr/>
        </p:nvSpPr>
        <p:spPr bwMode="gray">
          <a:xfrm>
            <a:off x="4639319" y="5146584"/>
            <a:ext cx="3676077" cy="422449"/>
          </a:xfrm>
          <a:prstGeom prst="roundRect">
            <a:avLst>
              <a:gd name="adj" fmla="val 16667"/>
            </a:avLst>
          </a:prstGeom>
          <a:noFill/>
          <a:ln>
            <a:noFill/>
          </a:ln>
          <a:effectLst/>
          <a:extLst>
            <a:ext uri="{909E8E84-426E-40DD-AFC4-6F175D3DCCD1}">
              <a14:hiddenFill xmlns:a14="http://schemas.microsoft.com/office/drawing/2010/main">
                <a:gradFill rotWithShape="1">
                  <a:gsLst>
                    <a:gs pos="0">
                      <a:schemeClr val="accent2">
                        <a:gamma/>
                        <a:shade val="46275"/>
                        <a:invGamma/>
                      </a:schemeClr>
                    </a:gs>
                    <a:gs pos="50000">
                      <a:schemeClr val="accent2"/>
                    </a:gs>
                    <a:gs pos="100000">
                      <a:schemeClr val="accent2">
                        <a:gamma/>
                        <a:shade val="46275"/>
                        <a:invGamma/>
                      </a:schemeClr>
                    </a:gs>
                  </a:gsLst>
                  <a:lin ang="5400000" scaled="1"/>
                </a:gradFill>
              </a14:hiddenFill>
            </a:ext>
            <a:ext uri="{91240B29-F687-4F45-9708-019B960494DF}">
              <a14:hiddenLine xmlns:a14="http://schemas.microsoft.com/office/drawing/2010/main" w="38100">
                <a:solidFill>
                  <a:schemeClr val="bg1"/>
                </a:solidFill>
                <a:round/>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wrap="none" anchor="ctr"/>
          <a:lstStyle/>
          <a:p>
            <a:pPr latinLnBrk="1"/>
            <a:r>
              <a:rPr kumimoji="1" lang="en-US" altLang="ko-KR" sz="1800" b="1" dirty="0" err="1">
                <a:solidFill>
                  <a:schemeClr val="tx1"/>
                </a:solidFill>
                <a:latin typeface="Arial" charset="0"/>
              </a:rPr>
              <a:t>Befragung</a:t>
            </a:r>
            <a:r>
              <a:rPr kumimoji="1" lang="en-US" altLang="ko-KR" sz="1800" b="1" dirty="0">
                <a:solidFill>
                  <a:schemeClr val="tx1"/>
                </a:solidFill>
                <a:latin typeface="Arial" charset="0"/>
              </a:rPr>
              <a:t> </a:t>
            </a:r>
            <a:r>
              <a:rPr kumimoji="1" lang="en-US" altLang="ko-KR" sz="1800" b="1" dirty="0" err="1">
                <a:solidFill>
                  <a:schemeClr val="tx1"/>
                </a:solidFill>
                <a:latin typeface="Arial" charset="0"/>
              </a:rPr>
              <a:t>Händler</a:t>
            </a:r>
            <a:r>
              <a:rPr kumimoji="1" lang="en-US" altLang="ko-KR" sz="1800" b="1" dirty="0">
                <a:solidFill>
                  <a:schemeClr val="tx1"/>
                </a:solidFill>
                <a:latin typeface="Arial" charset="0"/>
              </a:rPr>
              <a:t> + </a:t>
            </a:r>
            <a:r>
              <a:rPr kumimoji="1" lang="en-US" altLang="ko-KR" sz="1800" b="1" dirty="0" err="1">
                <a:solidFill>
                  <a:schemeClr val="tx1"/>
                </a:solidFill>
                <a:latin typeface="Arial" charset="0"/>
              </a:rPr>
              <a:t>Geschäfte</a:t>
            </a:r>
            <a:endParaRPr kumimoji="1" lang="en-US" altLang="ko-KR" sz="1800" b="1" dirty="0">
              <a:solidFill>
                <a:schemeClr val="tx1"/>
              </a:solidFill>
              <a:latin typeface="Arial" charset="0"/>
            </a:endParaRPr>
          </a:p>
        </p:txBody>
      </p:sp>
      <p:sp>
        <p:nvSpPr>
          <p:cNvPr id="50" name="Oval 49">
            <a:extLst>
              <a:ext uri="{FF2B5EF4-FFF2-40B4-BE49-F238E27FC236}">
                <a16:creationId xmlns:a16="http://schemas.microsoft.com/office/drawing/2014/main" id="{1E8E4983-2562-4482-BF9F-DA35DE0FEF3B}"/>
              </a:ext>
            </a:extLst>
          </p:cNvPr>
          <p:cNvSpPr>
            <a:spLocks noChangeArrowheads="1"/>
          </p:cNvSpPr>
          <p:nvPr/>
        </p:nvSpPr>
        <p:spPr bwMode="auto">
          <a:xfrm>
            <a:off x="3918834" y="5293393"/>
            <a:ext cx="504825" cy="504825"/>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51" name="Rectangle 50">
            <a:extLst>
              <a:ext uri="{FF2B5EF4-FFF2-40B4-BE49-F238E27FC236}">
                <a16:creationId xmlns:a16="http://schemas.microsoft.com/office/drawing/2014/main" id="{5D662C7D-2AC8-4903-88A0-1F24EC59A11C}"/>
              </a:ext>
            </a:extLst>
          </p:cNvPr>
          <p:cNvSpPr>
            <a:spLocks noChangeArrowheads="1"/>
          </p:cNvSpPr>
          <p:nvPr/>
        </p:nvSpPr>
        <p:spPr bwMode="auto">
          <a:xfrm>
            <a:off x="3487034" y="5509293"/>
            <a:ext cx="4894263" cy="73025"/>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52" name="Oval 51">
            <a:extLst>
              <a:ext uri="{FF2B5EF4-FFF2-40B4-BE49-F238E27FC236}">
                <a16:creationId xmlns:a16="http://schemas.microsoft.com/office/drawing/2014/main" id="{39E8C5CB-3CE6-4033-A75F-334F500CD4EE}"/>
              </a:ext>
            </a:extLst>
          </p:cNvPr>
          <p:cNvSpPr>
            <a:spLocks noChangeArrowheads="1"/>
          </p:cNvSpPr>
          <p:nvPr/>
        </p:nvSpPr>
        <p:spPr bwMode="auto">
          <a:xfrm>
            <a:off x="3342572" y="5437855"/>
            <a:ext cx="215900" cy="215900"/>
          </a:xfrm>
          <a:prstGeom prst="ellipse">
            <a:avLst/>
          </a:prstGeom>
          <a:solidFill>
            <a:schemeClr val="bg1"/>
          </a:solidFill>
          <a:ln w="19050">
            <a:solidFill>
              <a:schemeClr val="accent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53" name="Oval 52">
            <a:extLst>
              <a:ext uri="{FF2B5EF4-FFF2-40B4-BE49-F238E27FC236}">
                <a16:creationId xmlns:a16="http://schemas.microsoft.com/office/drawing/2014/main" id="{A1DD2781-B7A8-41E9-A645-F36063237D01}"/>
              </a:ext>
            </a:extLst>
          </p:cNvPr>
          <p:cNvSpPr>
            <a:spLocks noChangeArrowheads="1"/>
          </p:cNvSpPr>
          <p:nvPr/>
        </p:nvSpPr>
        <p:spPr bwMode="auto">
          <a:xfrm>
            <a:off x="8311447" y="5437855"/>
            <a:ext cx="215900" cy="215900"/>
          </a:xfrm>
          <a:prstGeom prst="ellipse">
            <a:avLst/>
          </a:prstGeom>
          <a:solidFill>
            <a:schemeClr val="bg1"/>
          </a:solidFill>
          <a:ln w="19050">
            <a:solidFill>
              <a:schemeClr val="accent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54" name="AutoShape 53">
            <a:extLst>
              <a:ext uri="{FF2B5EF4-FFF2-40B4-BE49-F238E27FC236}">
                <a16:creationId xmlns:a16="http://schemas.microsoft.com/office/drawing/2014/main" id="{30C04F9A-9FCD-48FD-A797-C2C8AB20413B}"/>
              </a:ext>
            </a:extLst>
          </p:cNvPr>
          <p:cNvSpPr>
            <a:spLocks noChangeArrowheads="1"/>
          </p:cNvSpPr>
          <p:nvPr/>
        </p:nvSpPr>
        <p:spPr bwMode="gray">
          <a:xfrm>
            <a:off x="3920422" y="5309268"/>
            <a:ext cx="504825" cy="473075"/>
          </a:xfrm>
          <a:prstGeom prst="roundRect">
            <a:avLst>
              <a:gd name="adj" fmla="val 16667"/>
            </a:avLst>
          </a:prstGeom>
          <a:noFill/>
          <a:ln>
            <a:noFill/>
          </a:ln>
          <a:effectLst/>
          <a:extLst>
            <a:ext uri="{909E8E84-426E-40DD-AFC4-6F175D3DCCD1}">
              <a14:hiddenFill xmlns:a14="http://schemas.microsoft.com/office/drawing/2010/main">
                <a:gradFill rotWithShape="1">
                  <a:gsLst>
                    <a:gs pos="0">
                      <a:schemeClr val="hlink">
                        <a:gamma/>
                        <a:shade val="46275"/>
                        <a:invGamma/>
                      </a:schemeClr>
                    </a:gs>
                    <a:gs pos="50000">
                      <a:schemeClr val="hlink"/>
                    </a:gs>
                    <a:gs pos="100000">
                      <a:schemeClr val="hlink">
                        <a:gamma/>
                        <a:shade val="46275"/>
                        <a:invGamma/>
                      </a:schemeClr>
                    </a:gs>
                  </a:gsLst>
                  <a:lin ang="5400000" scaled="1"/>
                </a:gradFill>
              </a14:hiddenFill>
            </a:ext>
            <a:ext uri="{91240B29-F687-4F45-9708-019B960494DF}">
              <a14:hiddenLine xmlns:a14="http://schemas.microsoft.com/office/drawing/2010/main" w="38100">
                <a:solidFill>
                  <a:schemeClr val="bg1"/>
                </a:solidFill>
                <a:round/>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wrap="none" anchor="ctr"/>
          <a:lstStyle/>
          <a:p>
            <a:pPr algn="ctr" latinLnBrk="1"/>
            <a:r>
              <a:rPr kumimoji="1" lang="en-US" altLang="ko-KR" sz="1800" b="1" dirty="0">
                <a:latin typeface="Arial" charset="0"/>
              </a:rPr>
              <a:t>5</a:t>
            </a:r>
          </a:p>
        </p:txBody>
      </p:sp>
      <p:sp>
        <p:nvSpPr>
          <p:cNvPr id="56" name="AutoShape 54">
            <a:extLst>
              <a:ext uri="{FF2B5EF4-FFF2-40B4-BE49-F238E27FC236}">
                <a16:creationId xmlns:a16="http://schemas.microsoft.com/office/drawing/2014/main" id="{02F7E01B-3890-496A-A046-6A16A01B470A}"/>
              </a:ext>
            </a:extLst>
          </p:cNvPr>
          <p:cNvSpPr>
            <a:spLocks noChangeArrowheads="1"/>
          </p:cNvSpPr>
          <p:nvPr/>
        </p:nvSpPr>
        <p:spPr bwMode="auto">
          <a:xfrm>
            <a:off x="3956934" y="5329905"/>
            <a:ext cx="431800" cy="431800"/>
          </a:xfrm>
          <a:custGeom>
            <a:avLst/>
            <a:gdLst>
              <a:gd name="G0" fmla="+- 4685 0 0"/>
              <a:gd name="G1" fmla="+- 21600 0 4685"/>
              <a:gd name="G2" fmla="+- 21600 0 4685"/>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4685" y="10800"/>
                </a:moveTo>
                <a:cubicBezTo>
                  <a:pt x="4685" y="14177"/>
                  <a:pt x="7423" y="16915"/>
                  <a:pt x="10800" y="16915"/>
                </a:cubicBezTo>
                <a:cubicBezTo>
                  <a:pt x="14177" y="16915"/>
                  <a:pt x="16915" y="14177"/>
                  <a:pt x="16915" y="10800"/>
                </a:cubicBezTo>
                <a:cubicBezTo>
                  <a:pt x="16915" y="7423"/>
                  <a:pt x="14177" y="4685"/>
                  <a:pt x="10800" y="4685"/>
                </a:cubicBezTo>
                <a:cubicBezTo>
                  <a:pt x="7423" y="4685"/>
                  <a:pt x="4685" y="7423"/>
                  <a:pt x="4685" y="10800"/>
                </a:cubicBezTo>
                <a:close/>
              </a:path>
            </a:pathLst>
          </a:custGeom>
          <a:gradFill rotWithShape="1">
            <a:gsLst>
              <a:gs pos="0">
                <a:schemeClr val="accent1">
                  <a:gamma/>
                  <a:tint val="30980"/>
                  <a:invGamma/>
                </a:schemeClr>
              </a:gs>
              <a:gs pos="100000">
                <a:schemeClr val="accent1"/>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57" name="Rectangle 55">
            <a:extLst>
              <a:ext uri="{FF2B5EF4-FFF2-40B4-BE49-F238E27FC236}">
                <a16:creationId xmlns:a16="http://schemas.microsoft.com/office/drawing/2014/main" id="{FA01647C-1AD5-4415-9298-F084F6FB836C}"/>
              </a:ext>
            </a:extLst>
          </p:cNvPr>
          <p:cNvSpPr>
            <a:spLocks noChangeArrowheads="1"/>
          </p:cNvSpPr>
          <p:nvPr/>
        </p:nvSpPr>
        <p:spPr bwMode="auto">
          <a:xfrm>
            <a:off x="3487034" y="3995531"/>
            <a:ext cx="4894263" cy="73025"/>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58" name="Oval 56">
            <a:extLst>
              <a:ext uri="{FF2B5EF4-FFF2-40B4-BE49-F238E27FC236}">
                <a16:creationId xmlns:a16="http://schemas.microsoft.com/office/drawing/2014/main" id="{190FFF53-FDBC-41ED-BD58-A4F455312FD0}"/>
              </a:ext>
            </a:extLst>
          </p:cNvPr>
          <p:cNvSpPr>
            <a:spLocks noChangeArrowheads="1"/>
          </p:cNvSpPr>
          <p:nvPr/>
        </p:nvSpPr>
        <p:spPr bwMode="auto">
          <a:xfrm>
            <a:off x="3918834" y="3779631"/>
            <a:ext cx="504825" cy="504825"/>
          </a:xfrm>
          <a:prstGeom prst="ellipse">
            <a:avLst/>
          </a:prstGeom>
          <a:solidFill>
            <a:schemeClr va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59" name="Oval 57">
            <a:extLst>
              <a:ext uri="{FF2B5EF4-FFF2-40B4-BE49-F238E27FC236}">
                <a16:creationId xmlns:a16="http://schemas.microsoft.com/office/drawing/2014/main" id="{34438432-3419-45D9-9B34-BF8DE763AF24}"/>
              </a:ext>
            </a:extLst>
          </p:cNvPr>
          <p:cNvSpPr>
            <a:spLocks noChangeArrowheads="1"/>
          </p:cNvSpPr>
          <p:nvPr/>
        </p:nvSpPr>
        <p:spPr bwMode="auto">
          <a:xfrm>
            <a:off x="3342572" y="3924093"/>
            <a:ext cx="215900" cy="215900"/>
          </a:xfrm>
          <a:prstGeom prst="ellipse">
            <a:avLst/>
          </a:prstGeom>
          <a:solidFill>
            <a:schemeClr val="bg1"/>
          </a:solidFill>
          <a:ln w="19050">
            <a:solidFill>
              <a:schemeClr val="hlink"/>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60" name="Oval 58">
            <a:extLst>
              <a:ext uri="{FF2B5EF4-FFF2-40B4-BE49-F238E27FC236}">
                <a16:creationId xmlns:a16="http://schemas.microsoft.com/office/drawing/2014/main" id="{4D266572-31D6-4C6C-B03B-E8A6B4679B3D}"/>
              </a:ext>
            </a:extLst>
          </p:cNvPr>
          <p:cNvSpPr>
            <a:spLocks noChangeArrowheads="1"/>
          </p:cNvSpPr>
          <p:nvPr/>
        </p:nvSpPr>
        <p:spPr bwMode="auto">
          <a:xfrm>
            <a:off x="8311447" y="3924093"/>
            <a:ext cx="215900" cy="215900"/>
          </a:xfrm>
          <a:prstGeom prst="ellipse">
            <a:avLst/>
          </a:prstGeom>
          <a:solidFill>
            <a:schemeClr val="bg1"/>
          </a:solidFill>
          <a:ln w="19050">
            <a:solidFill>
              <a:schemeClr val="hlink"/>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61" name="AutoShape 59">
            <a:extLst>
              <a:ext uri="{FF2B5EF4-FFF2-40B4-BE49-F238E27FC236}">
                <a16:creationId xmlns:a16="http://schemas.microsoft.com/office/drawing/2014/main" id="{3843970A-BB46-468B-BE64-5914BB4997FA}"/>
              </a:ext>
            </a:extLst>
          </p:cNvPr>
          <p:cNvSpPr>
            <a:spLocks noChangeArrowheads="1"/>
          </p:cNvSpPr>
          <p:nvPr/>
        </p:nvSpPr>
        <p:spPr bwMode="gray">
          <a:xfrm>
            <a:off x="3920422" y="3795506"/>
            <a:ext cx="504825" cy="473075"/>
          </a:xfrm>
          <a:prstGeom prst="roundRect">
            <a:avLst>
              <a:gd name="adj" fmla="val 16667"/>
            </a:avLst>
          </a:prstGeom>
          <a:noFill/>
          <a:ln>
            <a:noFill/>
          </a:ln>
          <a:effectLst/>
          <a:extLst>
            <a:ext uri="{909E8E84-426E-40DD-AFC4-6F175D3DCCD1}">
              <a14:hiddenFill xmlns:a14="http://schemas.microsoft.com/office/drawing/2010/main">
                <a:gradFill rotWithShape="1">
                  <a:gsLst>
                    <a:gs pos="0">
                      <a:schemeClr val="hlink">
                        <a:gamma/>
                        <a:shade val="46275"/>
                        <a:invGamma/>
                      </a:schemeClr>
                    </a:gs>
                    <a:gs pos="50000">
                      <a:schemeClr val="hlink"/>
                    </a:gs>
                    <a:gs pos="100000">
                      <a:schemeClr val="hlink">
                        <a:gamma/>
                        <a:shade val="46275"/>
                        <a:invGamma/>
                      </a:schemeClr>
                    </a:gs>
                  </a:gsLst>
                  <a:lin ang="5400000" scaled="1"/>
                </a:gradFill>
              </a14:hiddenFill>
            </a:ext>
            <a:ext uri="{91240B29-F687-4F45-9708-019B960494DF}">
              <a14:hiddenLine xmlns:a14="http://schemas.microsoft.com/office/drawing/2010/main" w="38100">
                <a:solidFill>
                  <a:schemeClr val="bg1"/>
                </a:solidFill>
                <a:round/>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wrap="none" anchor="ctr"/>
          <a:lstStyle/>
          <a:p>
            <a:pPr algn="ctr" latinLnBrk="1"/>
            <a:r>
              <a:rPr kumimoji="1" lang="en-US" altLang="ko-KR" sz="1800" b="1" dirty="0">
                <a:latin typeface="Arial" charset="0"/>
              </a:rPr>
              <a:t>3</a:t>
            </a:r>
          </a:p>
        </p:txBody>
      </p:sp>
      <p:sp>
        <p:nvSpPr>
          <p:cNvPr id="62" name="AutoShape 60">
            <a:extLst>
              <a:ext uri="{FF2B5EF4-FFF2-40B4-BE49-F238E27FC236}">
                <a16:creationId xmlns:a16="http://schemas.microsoft.com/office/drawing/2014/main" id="{7FCDFD35-5DB1-49A4-A54C-2D4076DB09B2}"/>
              </a:ext>
            </a:extLst>
          </p:cNvPr>
          <p:cNvSpPr>
            <a:spLocks noChangeArrowheads="1"/>
          </p:cNvSpPr>
          <p:nvPr/>
        </p:nvSpPr>
        <p:spPr bwMode="auto">
          <a:xfrm>
            <a:off x="3956934" y="3816143"/>
            <a:ext cx="431800" cy="431800"/>
          </a:xfrm>
          <a:custGeom>
            <a:avLst/>
            <a:gdLst>
              <a:gd name="G0" fmla="+- 4685 0 0"/>
              <a:gd name="G1" fmla="+- 21600 0 4685"/>
              <a:gd name="G2" fmla="+- 21600 0 4685"/>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4685" y="10800"/>
                </a:moveTo>
                <a:cubicBezTo>
                  <a:pt x="4685" y="14177"/>
                  <a:pt x="7423" y="16915"/>
                  <a:pt x="10800" y="16915"/>
                </a:cubicBezTo>
                <a:cubicBezTo>
                  <a:pt x="14177" y="16915"/>
                  <a:pt x="16915" y="14177"/>
                  <a:pt x="16915" y="10800"/>
                </a:cubicBezTo>
                <a:cubicBezTo>
                  <a:pt x="16915" y="7423"/>
                  <a:pt x="14177" y="4685"/>
                  <a:pt x="10800" y="4685"/>
                </a:cubicBezTo>
                <a:cubicBezTo>
                  <a:pt x="7423" y="4685"/>
                  <a:pt x="4685" y="7423"/>
                  <a:pt x="4685" y="10800"/>
                </a:cubicBezTo>
                <a:close/>
              </a:path>
            </a:pathLst>
          </a:custGeom>
          <a:gradFill rotWithShape="1">
            <a:gsLst>
              <a:gs pos="0">
                <a:schemeClr val="hlink">
                  <a:gamma/>
                  <a:tint val="30980"/>
                  <a:invGamma/>
                </a:schemeClr>
              </a:gs>
              <a:gs pos="100000">
                <a:schemeClr val="hlink"/>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63" name="AutoShape 40">
            <a:extLst>
              <a:ext uri="{FF2B5EF4-FFF2-40B4-BE49-F238E27FC236}">
                <a16:creationId xmlns:a16="http://schemas.microsoft.com/office/drawing/2014/main" id="{90CBF65B-5AE9-47BC-BBD5-EAFAFE774A74}"/>
              </a:ext>
            </a:extLst>
          </p:cNvPr>
          <p:cNvSpPr>
            <a:spLocks noChangeArrowheads="1"/>
          </p:cNvSpPr>
          <p:nvPr/>
        </p:nvSpPr>
        <p:spPr bwMode="gray">
          <a:xfrm>
            <a:off x="4628943" y="3658448"/>
            <a:ext cx="3475632" cy="348563"/>
          </a:xfrm>
          <a:prstGeom prst="roundRect">
            <a:avLst>
              <a:gd name="adj" fmla="val 16667"/>
            </a:avLst>
          </a:prstGeom>
          <a:noFill/>
          <a:ln>
            <a:noFill/>
          </a:ln>
          <a:effectLst/>
          <a:extLst>
            <a:ext uri="{909E8E84-426E-40DD-AFC4-6F175D3DCCD1}">
              <a14:hiddenFill xmlns:a14="http://schemas.microsoft.com/office/drawing/2010/main">
                <a:gradFill rotWithShape="1">
                  <a:gsLst>
                    <a:gs pos="0">
                      <a:schemeClr val="accent1">
                        <a:gamma/>
                        <a:shade val="46275"/>
                        <a:invGamma/>
                      </a:schemeClr>
                    </a:gs>
                    <a:gs pos="50000">
                      <a:schemeClr val="accent1"/>
                    </a:gs>
                    <a:gs pos="100000">
                      <a:schemeClr val="accent1">
                        <a:gamma/>
                        <a:shade val="46275"/>
                        <a:invGamma/>
                      </a:schemeClr>
                    </a:gs>
                  </a:gsLst>
                  <a:lin ang="5400000" scaled="1"/>
                </a:gradFill>
              </a14:hiddenFill>
            </a:ext>
            <a:ext uri="{91240B29-F687-4F45-9708-019B960494DF}">
              <a14:hiddenLine xmlns:a14="http://schemas.microsoft.com/office/drawing/2010/main" w="38100">
                <a:solidFill>
                  <a:schemeClr val="bg1"/>
                </a:solidFill>
                <a:round/>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wrap="none" anchor="ctr"/>
          <a:lstStyle/>
          <a:p>
            <a:pPr latinLnBrk="1"/>
            <a:r>
              <a:rPr kumimoji="1" lang="en-US" altLang="ko-KR" sz="1800" b="1" dirty="0" err="1">
                <a:solidFill>
                  <a:schemeClr val="tx1"/>
                </a:solidFill>
                <a:latin typeface="Arial" charset="0"/>
              </a:rPr>
              <a:t>Befragung</a:t>
            </a:r>
            <a:r>
              <a:rPr kumimoji="1" lang="en-US" altLang="ko-KR" sz="1800" b="1" dirty="0">
                <a:solidFill>
                  <a:schemeClr val="tx1"/>
                </a:solidFill>
                <a:latin typeface="Arial" charset="0"/>
              </a:rPr>
              <a:t> der </a:t>
            </a:r>
            <a:r>
              <a:rPr kumimoji="1" lang="en-US" altLang="ko-KR" sz="1800" b="1" dirty="0" err="1">
                <a:solidFill>
                  <a:schemeClr val="tx1"/>
                </a:solidFill>
                <a:latin typeface="Arial" charset="0"/>
              </a:rPr>
              <a:t>Marktbesucher</a:t>
            </a:r>
            <a:endParaRPr kumimoji="1" lang="en-US" altLang="ko-KR" sz="1800" b="1" dirty="0">
              <a:solidFill>
                <a:schemeClr val="tx1"/>
              </a:solidFill>
              <a:latin typeface="Arial"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81A91F2E-5940-45C9-B291-2EB2DBB57CBE}" type="slidenum">
              <a:rPr lang="ru-RU"/>
              <a:pPr/>
              <a:t>3</a:t>
            </a:fld>
            <a:endParaRPr lang="ru-RU"/>
          </a:p>
        </p:txBody>
      </p:sp>
      <p:sp>
        <p:nvSpPr>
          <p:cNvPr id="281602" name="Rectangle 2"/>
          <p:cNvSpPr>
            <a:spLocks noGrp="1" noChangeArrowheads="1"/>
          </p:cNvSpPr>
          <p:nvPr>
            <p:ph type="title"/>
          </p:nvPr>
        </p:nvSpPr>
        <p:spPr>
          <a:xfrm>
            <a:off x="539552" y="1556792"/>
            <a:ext cx="8213725" cy="1081087"/>
          </a:xfrm>
        </p:spPr>
        <p:txBody>
          <a:bodyPr/>
          <a:lstStyle/>
          <a:p>
            <a:pPr algn="ctr"/>
            <a:r>
              <a:rPr lang="en-US" b="1" dirty="0" err="1">
                <a:ea typeface="굴림" pitchFamily="34" charset="-127"/>
              </a:rPr>
              <a:t>Über</a:t>
            </a:r>
            <a:r>
              <a:rPr lang="en-US" b="1" dirty="0">
                <a:ea typeface="굴림" pitchFamily="34" charset="-127"/>
              </a:rPr>
              <a:t> den Bonner </a:t>
            </a:r>
            <a:r>
              <a:rPr lang="en-US" b="1" dirty="0" err="1">
                <a:ea typeface="굴림" pitchFamily="34" charset="-127"/>
              </a:rPr>
              <a:t>Wochenmarkt</a:t>
            </a:r>
            <a:endParaRPr lang="uk-UA" b="1" dirty="0">
              <a:ea typeface="굴림" pitchFamily="34" charset="-127"/>
            </a:endParaRPr>
          </a:p>
        </p:txBody>
      </p:sp>
      <p:sp>
        <p:nvSpPr>
          <p:cNvPr id="281603" name="Rectangle 3"/>
          <p:cNvSpPr>
            <a:spLocks noGrp="1" noChangeArrowheads="1"/>
          </p:cNvSpPr>
          <p:nvPr>
            <p:ph type="body" idx="1"/>
          </p:nvPr>
        </p:nvSpPr>
        <p:spPr>
          <a:xfrm>
            <a:off x="1169089" y="2420888"/>
            <a:ext cx="7488832" cy="1151557"/>
          </a:xfrm>
        </p:spPr>
        <p:txBody>
          <a:bodyPr/>
          <a:lstStyle/>
          <a:p>
            <a:pPr marL="0" indent="0">
              <a:buNone/>
            </a:pPr>
            <a:r>
              <a:rPr lang="de-DE" sz="1400" dirty="0"/>
              <a:t>Der im Bonner Zentrum gelegene Bonner Wochenmarkt findet seinen Ursprung bereits im</a:t>
            </a:r>
          </a:p>
          <a:p>
            <a:pPr marL="0" indent="0" algn="just">
              <a:buNone/>
            </a:pPr>
            <a:r>
              <a:rPr lang="de-DE" sz="1400" dirty="0"/>
              <a:t>11. Jahrhundert wieder. Von der Form her wird er nahezu dreieckig gehalten.</a:t>
            </a:r>
          </a:p>
          <a:p>
            <a:pPr marL="0" indent="0">
              <a:buNone/>
            </a:pPr>
            <a:r>
              <a:rPr lang="de-DE" sz="1400" dirty="0"/>
              <a:t>Seit 1777 befindet sich in der Mitte eine sogenannte </a:t>
            </a:r>
            <a:r>
              <a:rPr lang="de-DE" sz="1400" dirty="0" err="1"/>
              <a:t>Marktfontaine</a:t>
            </a:r>
            <a:r>
              <a:rPr lang="de-DE" sz="1400" dirty="0"/>
              <a:t>, die mittlerweile unter Denkmalschutz steht. In der heutigen Zeit wird der Markt durch die „Deutsche Marktgilde eG“ geführt und organisiert.</a:t>
            </a:r>
          </a:p>
          <a:p>
            <a:pPr marL="0" indent="0">
              <a:buNone/>
            </a:pPr>
            <a:endParaRPr lang="en-US" altLang="ko-KR" sz="1400" dirty="0">
              <a:ea typeface="굴림" pitchFamily="34" charset="-127"/>
            </a:endParaRPr>
          </a:p>
          <a:p>
            <a:pPr>
              <a:lnSpc>
                <a:spcPct val="80000"/>
              </a:lnSpc>
            </a:pPr>
            <a:endParaRPr lang="en-US" altLang="ko-KR" dirty="0">
              <a:ea typeface="굴림" pitchFamily="34" charset="-127"/>
            </a:endParaRPr>
          </a:p>
          <a:p>
            <a:pPr>
              <a:lnSpc>
                <a:spcPct val="80000"/>
              </a:lnSpc>
            </a:pPr>
            <a:endParaRPr lang="en-US" altLang="ko-KR" dirty="0">
              <a:ea typeface="굴림" pitchFamily="34" charset="-127"/>
            </a:endParaRPr>
          </a:p>
          <a:p>
            <a:pPr marL="0" indent="0">
              <a:lnSpc>
                <a:spcPct val="80000"/>
              </a:lnSpc>
              <a:buNone/>
            </a:pPr>
            <a:endParaRPr lang="uk-UA" dirty="0"/>
          </a:p>
        </p:txBody>
      </p:sp>
      <p:pic>
        <p:nvPicPr>
          <p:cNvPr id="3" name="Grafik 2">
            <a:extLst>
              <a:ext uri="{FF2B5EF4-FFF2-40B4-BE49-F238E27FC236}">
                <a16:creationId xmlns:a16="http://schemas.microsoft.com/office/drawing/2014/main" id="{DF0B1F2D-1A08-44A5-A2FE-A85FD33E237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47585" y="3764305"/>
            <a:ext cx="4236965" cy="3063781"/>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562232A0-061D-4E35-B770-274E29DB7981}"/>
              </a:ext>
            </a:extLst>
          </p:cNvPr>
          <p:cNvSpPr>
            <a:spLocks noGrp="1"/>
          </p:cNvSpPr>
          <p:nvPr>
            <p:ph idx="1"/>
          </p:nvPr>
        </p:nvSpPr>
        <p:spPr>
          <a:xfrm>
            <a:off x="479425" y="1881480"/>
            <a:ext cx="8207375" cy="1008111"/>
          </a:xfrm>
        </p:spPr>
        <p:txBody>
          <a:bodyPr/>
          <a:lstStyle/>
          <a:p>
            <a:pPr marL="0" indent="0">
              <a:buNone/>
            </a:pPr>
            <a:r>
              <a:rPr lang="de-DE" sz="1400" dirty="0"/>
              <a:t>Auf der Internetseite </a:t>
            </a:r>
            <a:r>
              <a:rPr lang="de-DE" sz="1400" dirty="0">
                <a:hlinkClick r:id="rId3"/>
              </a:rPr>
              <a:t>https://bonn.market/</a:t>
            </a:r>
            <a:r>
              <a:rPr lang="de-DE" sz="1400" dirty="0"/>
              <a:t> werden derzeit 33 Stände gelistet, die auf dem Bonner Wochenmarkt aktiv sind. Hier erhält man auch weitere Informationen zu den einzelnen Ständen.</a:t>
            </a:r>
          </a:p>
          <a:p>
            <a:pPr marL="0" indent="0">
              <a:buNone/>
            </a:pPr>
            <a:r>
              <a:rPr lang="de-DE" sz="1400" dirty="0"/>
              <a:t>Über </a:t>
            </a:r>
            <a:r>
              <a:rPr lang="de-DE" sz="1400" dirty="0">
                <a:hlinkClick r:id="rId4"/>
              </a:rPr>
              <a:t>https://www.bonn.de/ortsrecht</a:t>
            </a:r>
            <a:r>
              <a:rPr lang="de-DE" sz="1400" dirty="0"/>
              <a:t> erhält man an die Tarifordnung für die Bonner Märkte.</a:t>
            </a:r>
          </a:p>
          <a:p>
            <a:pPr marL="0" indent="0">
              <a:buNone/>
            </a:pPr>
            <a:r>
              <a:rPr lang="de-DE" sz="1400" dirty="0"/>
              <a:t>Der von uns besuchte Markt ist aufgrund seiner hervorragenden  Lage der Gruppe 1 zuzuordnen.</a:t>
            </a:r>
          </a:p>
          <a:p>
            <a:pPr marL="0" indent="0">
              <a:buNone/>
            </a:pPr>
            <a:endParaRPr lang="de-DE" sz="1400" dirty="0"/>
          </a:p>
          <a:p>
            <a:pPr marL="0" indent="0">
              <a:buNone/>
            </a:pPr>
            <a:endParaRPr lang="de-DE" sz="1400" dirty="0"/>
          </a:p>
          <a:p>
            <a:pPr marL="0" indent="0">
              <a:buNone/>
            </a:pPr>
            <a:endParaRPr lang="de-DE" sz="1400" dirty="0"/>
          </a:p>
          <a:p>
            <a:pPr marL="0" indent="0">
              <a:buNone/>
            </a:pPr>
            <a:endParaRPr lang="de-DE" sz="1400" dirty="0"/>
          </a:p>
          <a:p>
            <a:pPr marL="0" indent="0">
              <a:buNone/>
            </a:pPr>
            <a:endParaRPr lang="de-DE" sz="1400" dirty="0"/>
          </a:p>
          <a:p>
            <a:pPr marL="0" indent="0">
              <a:buNone/>
            </a:pPr>
            <a:endParaRPr lang="de-DE" sz="1400" dirty="0"/>
          </a:p>
        </p:txBody>
      </p:sp>
      <p:sp>
        <p:nvSpPr>
          <p:cNvPr id="4" name="Foliennummernplatzhalter 3">
            <a:extLst>
              <a:ext uri="{FF2B5EF4-FFF2-40B4-BE49-F238E27FC236}">
                <a16:creationId xmlns:a16="http://schemas.microsoft.com/office/drawing/2014/main" id="{E66B8D53-9EB0-44B1-8C77-21DD7B9CA207}"/>
              </a:ext>
            </a:extLst>
          </p:cNvPr>
          <p:cNvSpPr>
            <a:spLocks noGrp="1"/>
          </p:cNvSpPr>
          <p:nvPr>
            <p:ph type="sldNum" sz="quarter" idx="12"/>
          </p:nvPr>
        </p:nvSpPr>
        <p:spPr/>
        <p:txBody>
          <a:bodyPr/>
          <a:lstStyle/>
          <a:p>
            <a:fld id="{CDA3682C-5322-4E10-B1D4-489AC118C698}" type="slidenum">
              <a:rPr lang="ru-RU" smtClean="0"/>
              <a:pPr/>
              <a:t>4</a:t>
            </a:fld>
            <a:endParaRPr lang="ru-RU"/>
          </a:p>
        </p:txBody>
      </p:sp>
      <p:pic>
        <p:nvPicPr>
          <p:cNvPr id="6" name="Grafik 5">
            <a:extLst>
              <a:ext uri="{FF2B5EF4-FFF2-40B4-BE49-F238E27FC236}">
                <a16:creationId xmlns:a16="http://schemas.microsoft.com/office/drawing/2014/main" id="{D272E3AA-4422-4A57-A6C1-3C3AA9512B3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112" y="2871594"/>
            <a:ext cx="9144000" cy="3986406"/>
          </a:xfrm>
          <a:prstGeom prst="rect">
            <a:avLst/>
          </a:prstGeom>
        </p:spPr>
      </p:pic>
    </p:spTree>
    <p:extLst>
      <p:ext uri="{BB962C8B-B14F-4D97-AF65-F5344CB8AC3E}">
        <p14:creationId xmlns:p14="http://schemas.microsoft.com/office/powerpoint/2010/main" val="17399765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D2D36FE-9D2B-4F3C-8815-B4D02D63CE0F}"/>
              </a:ext>
            </a:extLst>
          </p:cNvPr>
          <p:cNvSpPr>
            <a:spLocks noGrp="1"/>
          </p:cNvSpPr>
          <p:nvPr>
            <p:ph type="title"/>
          </p:nvPr>
        </p:nvSpPr>
        <p:spPr>
          <a:xfrm>
            <a:off x="232362" y="1701552"/>
            <a:ext cx="8679275" cy="1079500"/>
          </a:xfrm>
        </p:spPr>
        <p:txBody>
          <a:bodyPr/>
          <a:lstStyle/>
          <a:p>
            <a:r>
              <a:rPr lang="de-DE" b="1" dirty="0"/>
              <a:t>Die Lage des Bonner Wochenmarkts</a:t>
            </a:r>
          </a:p>
        </p:txBody>
      </p:sp>
      <p:sp>
        <p:nvSpPr>
          <p:cNvPr id="3" name="Inhaltsplatzhalter 2">
            <a:extLst>
              <a:ext uri="{FF2B5EF4-FFF2-40B4-BE49-F238E27FC236}">
                <a16:creationId xmlns:a16="http://schemas.microsoft.com/office/drawing/2014/main" id="{12A4FA12-47CE-4557-B835-0FEA29905487}"/>
              </a:ext>
            </a:extLst>
          </p:cNvPr>
          <p:cNvSpPr>
            <a:spLocks noGrp="1"/>
          </p:cNvSpPr>
          <p:nvPr>
            <p:ph idx="1"/>
          </p:nvPr>
        </p:nvSpPr>
        <p:spPr>
          <a:xfrm>
            <a:off x="107505" y="2924943"/>
            <a:ext cx="4464496" cy="3796531"/>
          </a:xfrm>
        </p:spPr>
        <p:txBody>
          <a:bodyPr/>
          <a:lstStyle/>
          <a:p>
            <a:pPr marL="0" indent="0">
              <a:buNone/>
            </a:pPr>
            <a:r>
              <a:rPr lang="de-DE" sz="1600" dirty="0"/>
              <a:t>Der Bonner Markt befindet sich direkt im Zentrum der Bonner Innenstadt</a:t>
            </a:r>
          </a:p>
          <a:p>
            <a:pPr marL="0" indent="0">
              <a:buNone/>
            </a:pPr>
            <a:endParaRPr lang="de-DE" sz="1600" dirty="0"/>
          </a:p>
          <a:p>
            <a:pPr marL="0" indent="0">
              <a:buNone/>
            </a:pPr>
            <a:r>
              <a:rPr lang="de-DE" sz="1600" dirty="0"/>
              <a:t>Umgeben ist er von zahlreichen historischen Gebäuden, wie etwa das Alte Rathaus, einigen Gaststätten oder dem heutigen Sternhotel, welche zuvor als „Zum goldenen Stern“ mit seinem Ballsaal bekannt wurde.</a:t>
            </a:r>
          </a:p>
          <a:p>
            <a:pPr marL="0" indent="0">
              <a:buNone/>
            </a:pPr>
            <a:endParaRPr lang="de-DE" sz="1600" dirty="0"/>
          </a:p>
          <a:p>
            <a:pPr marL="0" indent="0">
              <a:buNone/>
            </a:pPr>
            <a:r>
              <a:rPr lang="de-DE" sz="1600" dirty="0"/>
              <a:t>Der Markt ist durch öffentliche Verkehrsmittel und via PKW erreichbar. Es stehen zahlreiche Parkhäuser zur Verfügung.</a:t>
            </a:r>
          </a:p>
          <a:p>
            <a:pPr marL="0" indent="0">
              <a:buNone/>
            </a:pPr>
            <a:endParaRPr lang="de-DE" sz="1600" dirty="0"/>
          </a:p>
        </p:txBody>
      </p:sp>
      <p:sp>
        <p:nvSpPr>
          <p:cNvPr id="4" name="Foliennummernplatzhalter 3">
            <a:extLst>
              <a:ext uri="{FF2B5EF4-FFF2-40B4-BE49-F238E27FC236}">
                <a16:creationId xmlns:a16="http://schemas.microsoft.com/office/drawing/2014/main" id="{C3E94CE6-AEC0-4DFD-AE0A-C970D78E389C}"/>
              </a:ext>
            </a:extLst>
          </p:cNvPr>
          <p:cNvSpPr>
            <a:spLocks noGrp="1"/>
          </p:cNvSpPr>
          <p:nvPr>
            <p:ph type="sldNum" sz="quarter" idx="12"/>
          </p:nvPr>
        </p:nvSpPr>
        <p:spPr/>
        <p:txBody>
          <a:bodyPr/>
          <a:lstStyle/>
          <a:p>
            <a:fld id="{CDA3682C-5322-4E10-B1D4-489AC118C698}" type="slidenum">
              <a:rPr lang="ru-RU" smtClean="0"/>
              <a:pPr/>
              <a:t>5</a:t>
            </a:fld>
            <a:endParaRPr lang="ru-RU"/>
          </a:p>
        </p:txBody>
      </p:sp>
      <p:pic>
        <p:nvPicPr>
          <p:cNvPr id="6" name="Grafik 5">
            <a:extLst>
              <a:ext uri="{FF2B5EF4-FFF2-40B4-BE49-F238E27FC236}">
                <a16:creationId xmlns:a16="http://schemas.microsoft.com/office/drawing/2014/main" id="{327D6790-14F9-47AB-A708-3E262CB4E1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1999" y="3037969"/>
            <a:ext cx="4464496" cy="3168352"/>
          </a:xfrm>
          <a:prstGeom prst="rect">
            <a:avLst/>
          </a:prstGeom>
        </p:spPr>
      </p:pic>
    </p:spTree>
    <p:extLst>
      <p:ext uri="{BB962C8B-B14F-4D97-AF65-F5344CB8AC3E}">
        <p14:creationId xmlns:p14="http://schemas.microsoft.com/office/powerpoint/2010/main" val="9216024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12A4FA12-47CE-4557-B835-0FEA29905487}"/>
              </a:ext>
            </a:extLst>
          </p:cNvPr>
          <p:cNvSpPr>
            <a:spLocks noGrp="1"/>
          </p:cNvSpPr>
          <p:nvPr>
            <p:ph idx="1"/>
          </p:nvPr>
        </p:nvSpPr>
        <p:spPr>
          <a:xfrm>
            <a:off x="107504" y="2276872"/>
            <a:ext cx="4464496" cy="4320480"/>
          </a:xfrm>
        </p:spPr>
        <p:txBody>
          <a:bodyPr/>
          <a:lstStyle/>
          <a:p>
            <a:pPr marL="0" indent="0">
              <a:buNone/>
            </a:pPr>
            <a:r>
              <a:rPr lang="de-DE" sz="1600" dirty="0"/>
              <a:t>Insbesondere in den Hauptverkehrszeiten wird jedoch empfohlen, die Innenstadt mit öffentlichen Verkehrsmitteln anzufahren, da es oftmals zu Staubildung kommt und längere Warteschlagen vor den Parkhäusern einkalkuliert werden müssen.</a:t>
            </a:r>
          </a:p>
          <a:p>
            <a:pPr marL="0" indent="0">
              <a:buNone/>
            </a:pPr>
            <a:endParaRPr lang="de-DE" sz="800" dirty="0"/>
          </a:p>
          <a:p>
            <a:pPr marL="0" indent="0">
              <a:buNone/>
            </a:pPr>
            <a:r>
              <a:rPr lang="de-DE" sz="1600" dirty="0"/>
              <a:t>Einem längeren Aufenthalt steht hier sowohl aufgrund des umfangreichen Angebots, der angenehmen Umgebung, sowie den vorhandenen Sanitäreinrichtungen nichts im Wege. Auch wenn sich auf dem Marktplatz selbst keine öffentliche Toilette befindet, so findet man die nächste öffentliche Toilette, die im Jahre 2019 mit neuesten Standards für 360.000 Euro errichtet wurde auf dem </a:t>
            </a:r>
            <a:r>
              <a:rPr lang="de-DE" sz="1600" dirty="0" err="1"/>
              <a:t>Remigiusplatz</a:t>
            </a:r>
            <a:r>
              <a:rPr lang="de-DE" sz="1600" dirty="0"/>
              <a:t>. Dieser befindet sich etwa in 100 Meter Entfernung.</a:t>
            </a:r>
          </a:p>
          <a:p>
            <a:pPr marL="0" indent="0">
              <a:buNone/>
            </a:pPr>
            <a:endParaRPr lang="de-DE" sz="1600" dirty="0"/>
          </a:p>
        </p:txBody>
      </p:sp>
      <p:sp>
        <p:nvSpPr>
          <p:cNvPr id="4" name="Foliennummernplatzhalter 3">
            <a:extLst>
              <a:ext uri="{FF2B5EF4-FFF2-40B4-BE49-F238E27FC236}">
                <a16:creationId xmlns:a16="http://schemas.microsoft.com/office/drawing/2014/main" id="{C3E94CE6-AEC0-4DFD-AE0A-C970D78E389C}"/>
              </a:ext>
            </a:extLst>
          </p:cNvPr>
          <p:cNvSpPr>
            <a:spLocks noGrp="1"/>
          </p:cNvSpPr>
          <p:nvPr>
            <p:ph type="sldNum" sz="quarter" idx="12"/>
          </p:nvPr>
        </p:nvSpPr>
        <p:spPr/>
        <p:txBody>
          <a:bodyPr/>
          <a:lstStyle/>
          <a:p>
            <a:fld id="{CDA3682C-5322-4E10-B1D4-489AC118C698}" type="slidenum">
              <a:rPr lang="ru-RU" smtClean="0"/>
              <a:pPr/>
              <a:t>6</a:t>
            </a:fld>
            <a:endParaRPr lang="ru-RU"/>
          </a:p>
        </p:txBody>
      </p:sp>
      <p:pic>
        <p:nvPicPr>
          <p:cNvPr id="8" name="Grafik 7">
            <a:extLst>
              <a:ext uri="{FF2B5EF4-FFF2-40B4-BE49-F238E27FC236}">
                <a16:creationId xmlns:a16="http://schemas.microsoft.com/office/drawing/2014/main" id="{6696AB6D-5CAF-483C-88DB-8AA43C2621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2708920"/>
            <a:ext cx="4464496" cy="3456384"/>
          </a:xfrm>
          <a:prstGeom prst="rect">
            <a:avLst/>
          </a:prstGeom>
        </p:spPr>
      </p:pic>
    </p:spTree>
    <p:extLst>
      <p:ext uri="{BB962C8B-B14F-4D97-AF65-F5344CB8AC3E}">
        <p14:creationId xmlns:p14="http://schemas.microsoft.com/office/powerpoint/2010/main" val="2351069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5DC937-9DAE-4815-A3CF-6DB0F2BE5B92}"/>
              </a:ext>
            </a:extLst>
          </p:cNvPr>
          <p:cNvSpPr>
            <a:spLocks noGrp="1"/>
          </p:cNvSpPr>
          <p:nvPr>
            <p:ph type="title"/>
          </p:nvPr>
        </p:nvSpPr>
        <p:spPr>
          <a:xfrm>
            <a:off x="1979712" y="153555"/>
            <a:ext cx="6695976" cy="1079500"/>
          </a:xfrm>
        </p:spPr>
        <p:txBody>
          <a:bodyPr/>
          <a:lstStyle/>
          <a:p>
            <a:pPr algn="ctr"/>
            <a:r>
              <a:rPr lang="de-DE" b="1" dirty="0"/>
              <a:t>Befragungen </a:t>
            </a:r>
            <a:br>
              <a:rPr lang="de-DE" b="1" dirty="0"/>
            </a:br>
            <a:r>
              <a:rPr lang="de-DE" sz="1600" b="1" dirty="0"/>
              <a:t>(Marktbesucher)</a:t>
            </a:r>
          </a:p>
        </p:txBody>
      </p:sp>
      <p:sp>
        <p:nvSpPr>
          <p:cNvPr id="4" name="Foliennummernplatzhalter 3">
            <a:extLst>
              <a:ext uri="{FF2B5EF4-FFF2-40B4-BE49-F238E27FC236}">
                <a16:creationId xmlns:a16="http://schemas.microsoft.com/office/drawing/2014/main" id="{BF28CF96-F103-41A4-9EAF-A96EE9131B62}"/>
              </a:ext>
            </a:extLst>
          </p:cNvPr>
          <p:cNvSpPr>
            <a:spLocks noGrp="1"/>
          </p:cNvSpPr>
          <p:nvPr>
            <p:ph type="sldNum" sz="quarter" idx="12"/>
          </p:nvPr>
        </p:nvSpPr>
        <p:spPr/>
        <p:txBody>
          <a:bodyPr/>
          <a:lstStyle/>
          <a:p>
            <a:fld id="{CDA3682C-5322-4E10-B1D4-489AC118C698}" type="slidenum">
              <a:rPr lang="ru-RU" smtClean="0"/>
              <a:pPr/>
              <a:t>7</a:t>
            </a:fld>
            <a:endParaRPr lang="ru-RU"/>
          </a:p>
        </p:txBody>
      </p:sp>
      <p:sp>
        <p:nvSpPr>
          <p:cNvPr id="9" name="Content Placeholder 8">
            <a:extLst>
              <a:ext uri="{FF2B5EF4-FFF2-40B4-BE49-F238E27FC236}">
                <a16:creationId xmlns:a16="http://schemas.microsoft.com/office/drawing/2014/main" id="{FB7AA560-F6FF-40AF-A3A6-843DF986A1AA}"/>
              </a:ext>
            </a:extLst>
          </p:cNvPr>
          <p:cNvSpPr>
            <a:spLocks noGrp="1"/>
          </p:cNvSpPr>
          <p:nvPr>
            <p:ph idx="1"/>
          </p:nvPr>
        </p:nvSpPr>
        <p:spPr>
          <a:xfrm>
            <a:off x="3275472" y="1233055"/>
            <a:ext cx="4104456" cy="539762"/>
          </a:xfrm>
        </p:spPr>
        <p:txBody>
          <a:bodyPr/>
          <a:lstStyle/>
          <a:p>
            <a:pPr marL="0" indent="0" algn="ctr">
              <a:buNone/>
            </a:pPr>
            <a:r>
              <a:rPr lang="de-DE" sz="1400" dirty="0"/>
              <a:t>Warum besuchen Sie den Markt?</a:t>
            </a:r>
          </a:p>
          <a:p>
            <a:pPr marL="0" indent="0" algn="ctr">
              <a:buNone/>
            </a:pPr>
            <a:r>
              <a:rPr lang="de-DE" sz="1400" dirty="0"/>
              <a:t>(Mehrfachantworten möglich) </a:t>
            </a:r>
          </a:p>
        </p:txBody>
      </p:sp>
      <p:graphicFrame>
        <p:nvGraphicFramePr>
          <p:cNvPr id="18" name="Chart 17">
            <a:extLst>
              <a:ext uri="{FF2B5EF4-FFF2-40B4-BE49-F238E27FC236}">
                <a16:creationId xmlns:a16="http://schemas.microsoft.com/office/drawing/2014/main" id="{F7C54E53-47F0-4687-AFAC-87C545EBD1D5}"/>
              </a:ext>
            </a:extLst>
          </p:cNvPr>
          <p:cNvGraphicFramePr/>
          <p:nvPr>
            <p:extLst>
              <p:ext uri="{D42A27DB-BD31-4B8C-83A1-F6EECF244321}">
                <p14:modId xmlns:p14="http://schemas.microsoft.com/office/powerpoint/2010/main" val="2432361435"/>
              </p:ext>
            </p:extLst>
          </p:nvPr>
        </p:nvGraphicFramePr>
        <p:xfrm>
          <a:off x="2195736" y="1727460"/>
          <a:ext cx="6096000" cy="2183278"/>
        </p:xfrm>
        <a:graphic>
          <a:graphicData uri="http://schemas.openxmlformats.org/drawingml/2006/chart">
            <c:chart xmlns:c="http://schemas.openxmlformats.org/drawingml/2006/chart" xmlns:r="http://schemas.openxmlformats.org/officeDocument/2006/relationships" r:id="rId3"/>
          </a:graphicData>
        </a:graphic>
      </p:graphicFrame>
      <p:sp>
        <p:nvSpPr>
          <p:cNvPr id="6" name="Content Placeholder 8">
            <a:extLst>
              <a:ext uri="{FF2B5EF4-FFF2-40B4-BE49-F238E27FC236}">
                <a16:creationId xmlns:a16="http://schemas.microsoft.com/office/drawing/2014/main" id="{36699177-CA39-499F-9BD7-4D054C26472D}"/>
              </a:ext>
            </a:extLst>
          </p:cNvPr>
          <p:cNvSpPr txBox="1">
            <a:spLocks/>
          </p:cNvSpPr>
          <p:nvPr/>
        </p:nvSpPr>
        <p:spPr bwMode="auto">
          <a:xfrm>
            <a:off x="3275472" y="4143091"/>
            <a:ext cx="4104456" cy="3503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000">
                <a:solidFill>
                  <a:srgbClr val="000000"/>
                </a:solidFill>
                <a:latin typeface="+mn-lt"/>
                <a:ea typeface="+mn-ea"/>
                <a:cs typeface="+mn-cs"/>
              </a:defRPr>
            </a:lvl1pPr>
            <a:lvl2pPr marL="742950" indent="-285750" algn="l" rtl="0" fontAlgn="base">
              <a:spcBef>
                <a:spcPct val="20000"/>
              </a:spcBef>
              <a:spcAft>
                <a:spcPct val="0"/>
              </a:spcAft>
              <a:buChar char="–"/>
              <a:defRPr sz="2000">
                <a:solidFill>
                  <a:srgbClr val="000000"/>
                </a:solidFill>
                <a:latin typeface="+mn-lt"/>
              </a:defRPr>
            </a:lvl2pPr>
            <a:lvl3pPr marL="1143000" indent="-228600" algn="l" rtl="0" fontAlgn="base">
              <a:spcBef>
                <a:spcPct val="20000"/>
              </a:spcBef>
              <a:spcAft>
                <a:spcPct val="0"/>
              </a:spcAft>
              <a:buChar char="•"/>
              <a:defRPr sz="2000">
                <a:solidFill>
                  <a:srgbClr val="000000"/>
                </a:solidFill>
                <a:latin typeface="+mn-lt"/>
              </a:defRPr>
            </a:lvl3pPr>
            <a:lvl4pPr marL="1600200" indent="-228600" algn="l" rtl="0" fontAlgn="base">
              <a:spcBef>
                <a:spcPct val="20000"/>
              </a:spcBef>
              <a:spcAft>
                <a:spcPct val="0"/>
              </a:spcAft>
              <a:buChar char="–"/>
              <a:defRPr sz="2000">
                <a:solidFill>
                  <a:srgbClr val="000000"/>
                </a:solidFill>
                <a:latin typeface="+mn-lt"/>
              </a:defRPr>
            </a:lvl4pPr>
            <a:lvl5pPr marL="2057400" indent="-228600" algn="l" rtl="0" fontAlgn="base">
              <a:spcBef>
                <a:spcPct val="20000"/>
              </a:spcBef>
              <a:spcAft>
                <a:spcPct val="0"/>
              </a:spcAft>
              <a:buChar char="»"/>
              <a:defRPr sz="2000">
                <a:solidFill>
                  <a:srgbClr val="000000"/>
                </a:solidFill>
                <a:latin typeface="+mn-lt"/>
              </a:defRPr>
            </a:lvl5pPr>
            <a:lvl6pPr marL="2514600" indent="-228600" algn="l" rtl="0" fontAlgn="base">
              <a:spcBef>
                <a:spcPct val="20000"/>
              </a:spcBef>
              <a:spcAft>
                <a:spcPct val="0"/>
              </a:spcAft>
              <a:buChar char="»"/>
              <a:defRPr sz="2000">
                <a:solidFill>
                  <a:srgbClr val="000000"/>
                </a:solidFill>
                <a:latin typeface="+mn-lt"/>
              </a:defRPr>
            </a:lvl6pPr>
            <a:lvl7pPr marL="2971800" indent="-228600" algn="l" rtl="0" fontAlgn="base">
              <a:spcBef>
                <a:spcPct val="20000"/>
              </a:spcBef>
              <a:spcAft>
                <a:spcPct val="0"/>
              </a:spcAft>
              <a:buChar char="»"/>
              <a:defRPr sz="2000">
                <a:solidFill>
                  <a:srgbClr val="000000"/>
                </a:solidFill>
                <a:latin typeface="+mn-lt"/>
              </a:defRPr>
            </a:lvl7pPr>
            <a:lvl8pPr marL="3429000" indent="-228600" algn="l" rtl="0" fontAlgn="base">
              <a:spcBef>
                <a:spcPct val="20000"/>
              </a:spcBef>
              <a:spcAft>
                <a:spcPct val="0"/>
              </a:spcAft>
              <a:buChar char="»"/>
              <a:defRPr sz="2000">
                <a:solidFill>
                  <a:srgbClr val="000000"/>
                </a:solidFill>
                <a:latin typeface="+mn-lt"/>
              </a:defRPr>
            </a:lvl8pPr>
            <a:lvl9pPr marL="3886200" indent="-228600" algn="l" rtl="0" fontAlgn="base">
              <a:spcBef>
                <a:spcPct val="20000"/>
              </a:spcBef>
              <a:spcAft>
                <a:spcPct val="0"/>
              </a:spcAft>
              <a:buChar char="»"/>
              <a:defRPr sz="2000">
                <a:solidFill>
                  <a:srgbClr val="000000"/>
                </a:solidFill>
                <a:latin typeface="+mn-lt"/>
              </a:defRPr>
            </a:lvl9pPr>
          </a:lstStyle>
          <a:p>
            <a:pPr marL="0" indent="0" algn="ctr">
              <a:buFontTx/>
              <a:buNone/>
            </a:pPr>
            <a:r>
              <a:rPr lang="de-DE" sz="1400" kern="0" dirty="0"/>
              <a:t>Wie oft besuchen Sie den Markt?</a:t>
            </a:r>
          </a:p>
        </p:txBody>
      </p:sp>
      <p:graphicFrame>
        <p:nvGraphicFramePr>
          <p:cNvPr id="7" name="Chart 17">
            <a:extLst>
              <a:ext uri="{FF2B5EF4-FFF2-40B4-BE49-F238E27FC236}">
                <a16:creationId xmlns:a16="http://schemas.microsoft.com/office/drawing/2014/main" id="{2D081F2C-CD62-4DC4-BBAC-BFD1A67DFFB7}"/>
              </a:ext>
            </a:extLst>
          </p:cNvPr>
          <p:cNvGraphicFramePr/>
          <p:nvPr>
            <p:extLst>
              <p:ext uri="{D42A27DB-BD31-4B8C-83A1-F6EECF244321}">
                <p14:modId xmlns:p14="http://schemas.microsoft.com/office/powerpoint/2010/main" val="3814302974"/>
              </p:ext>
            </p:extLst>
          </p:nvPr>
        </p:nvGraphicFramePr>
        <p:xfrm>
          <a:off x="2279700" y="4475262"/>
          <a:ext cx="6096000" cy="2183278"/>
        </p:xfrm>
        <a:graphic>
          <a:graphicData uri="http://schemas.openxmlformats.org/drawingml/2006/chart">
            <c:chart xmlns:c="http://schemas.openxmlformats.org/drawingml/2006/chart" xmlns:r="http://schemas.openxmlformats.org/officeDocument/2006/relationships" r:id="rId4"/>
          </a:graphicData>
        </a:graphic>
      </p:graphicFrame>
      <p:sp>
        <p:nvSpPr>
          <p:cNvPr id="8" name="Rectangle 50">
            <a:extLst>
              <a:ext uri="{FF2B5EF4-FFF2-40B4-BE49-F238E27FC236}">
                <a16:creationId xmlns:a16="http://schemas.microsoft.com/office/drawing/2014/main" id="{84BAE349-2E71-42B5-95CB-DB8BB852FD2C}"/>
              </a:ext>
            </a:extLst>
          </p:cNvPr>
          <p:cNvSpPr>
            <a:spLocks noChangeArrowheads="1"/>
          </p:cNvSpPr>
          <p:nvPr/>
        </p:nvSpPr>
        <p:spPr bwMode="auto">
          <a:xfrm>
            <a:off x="2279700" y="4005064"/>
            <a:ext cx="6012036" cy="58363"/>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Tree>
    <p:extLst>
      <p:ext uri="{BB962C8B-B14F-4D97-AF65-F5344CB8AC3E}">
        <p14:creationId xmlns:p14="http://schemas.microsoft.com/office/powerpoint/2010/main" val="38862351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5DC937-9DAE-4815-A3CF-6DB0F2BE5B92}"/>
              </a:ext>
            </a:extLst>
          </p:cNvPr>
          <p:cNvSpPr>
            <a:spLocks noGrp="1"/>
          </p:cNvSpPr>
          <p:nvPr>
            <p:ph type="title"/>
          </p:nvPr>
        </p:nvSpPr>
        <p:spPr>
          <a:xfrm>
            <a:off x="1979712" y="153555"/>
            <a:ext cx="6695976" cy="1079500"/>
          </a:xfrm>
        </p:spPr>
        <p:txBody>
          <a:bodyPr/>
          <a:lstStyle/>
          <a:p>
            <a:pPr algn="ctr"/>
            <a:r>
              <a:rPr lang="de-DE" b="1" dirty="0"/>
              <a:t>Befragungen </a:t>
            </a:r>
            <a:br>
              <a:rPr lang="de-DE" b="1" dirty="0"/>
            </a:br>
            <a:r>
              <a:rPr lang="de-DE" sz="1600" b="1" dirty="0"/>
              <a:t>(Marktbesucher)</a:t>
            </a:r>
          </a:p>
        </p:txBody>
      </p:sp>
      <p:sp>
        <p:nvSpPr>
          <p:cNvPr id="4" name="Foliennummernplatzhalter 3">
            <a:extLst>
              <a:ext uri="{FF2B5EF4-FFF2-40B4-BE49-F238E27FC236}">
                <a16:creationId xmlns:a16="http://schemas.microsoft.com/office/drawing/2014/main" id="{BF28CF96-F103-41A4-9EAF-A96EE9131B62}"/>
              </a:ext>
            </a:extLst>
          </p:cNvPr>
          <p:cNvSpPr>
            <a:spLocks noGrp="1"/>
          </p:cNvSpPr>
          <p:nvPr>
            <p:ph type="sldNum" sz="quarter" idx="12"/>
          </p:nvPr>
        </p:nvSpPr>
        <p:spPr/>
        <p:txBody>
          <a:bodyPr/>
          <a:lstStyle/>
          <a:p>
            <a:fld id="{CDA3682C-5322-4E10-B1D4-489AC118C698}" type="slidenum">
              <a:rPr lang="ru-RU" smtClean="0"/>
              <a:pPr/>
              <a:t>8</a:t>
            </a:fld>
            <a:endParaRPr lang="ru-RU"/>
          </a:p>
        </p:txBody>
      </p:sp>
      <p:sp>
        <p:nvSpPr>
          <p:cNvPr id="9" name="Content Placeholder 8">
            <a:extLst>
              <a:ext uri="{FF2B5EF4-FFF2-40B4-BE49-F238E27FC236}">
                <a16:creationId xmlns:a16="http://schemas.microsoft.com/office/drawing/2014/main" id="{FB7AA560-F6FF-40AF-A3A6-843DF986A1AA}"/>
              </a:ext>
            </a:extLst>
          </p:cNvPr>
          <p:cNvSpPr>
            <a:spLocks noGrp="1"/>
          </p:cNvSpPr>
          <p:nvPr>
            <p:ph idx="1"/>
          </p:nvPr>
        </p:nvSpPr>
        <p:spPr>
          <a:xfrm>
            <a:off x="3275472" y="1233055"/>
            <a:ext cx="4104456" cy="539762"/>
          </a:xfrm>
        </p:spPr>
        <p:txBody>
          <a:bodyPr/>
          <a:lstStyle/>
          <a:p>
            <a:pPr marL="0" indent="0" algn="ctr">
              <a:buNone/>
            </a:pPr>
            <a:r>
              <a:rPr lang="de-DE" sz="1400" dirty="0"/>
              <a:t>Welche Produkte kaufen Sie?</a:t>
            </a:r>
          </a:p>
          <a:p>
            <a:pPr marL="0" indent="0" algn="ctr">
              <a:buNone/>
            </a:pPr>
            <a:r>
              <a:rPr lang="de-DE" sz="1400" dirty="0"/>
              <a:t>(Mehrfachantworten möglich) </a:t>
            </a:r>
          </a:p>
        </p:txBody>
      </p:sp>
      <p:graphicFrame>
        <p:nvGraphicFramePr>
          <p:cNvPr id="18" name="Chart 17">
            <a:extLst>
              <a:ext uri="{FF2B5EF4-FFF2-40B4-BE49-F238E27FC236}">
                <a16:creationId xmlns:a16="http://schemas.microsoft.com/office/drawing/2014/main" id="{F7C54E53-47F0-4687-AFAC-87C545EBD1D5}"/>
              </a:ext>
            </a:extLst>
          </p:cNvPr>
          <p:cNvGraphicFramePr/>
          <p:nvPr>
            <p:extLst>
              <p:ext uri="{D42A27DB-BD31-4B8C-83A1-F6EECF244321}">
                <p14:modId xmlns:p14="http://schemas.microsoft.com/office/powerpoint/2010/main" val="1320160691"/>
              </p:ext>
            </p:extLst>
          </p:nvPr>
        </p:nvGraphicFramePr>
        <p:xfrm>
          <a:off x="2195736" y="1727460"/>
          <a:ext cx="6096000" cy="2183278"/>
        </p:xfrm>
        <a:graphic>
          <a:graphicData uri="http://schemas.openxmlformats.org/drawingml/2006/chart">
            <c:chart xmlns:c="http://schemas.openxmlformats.org/drawingml/2006/chart" xmlns:r="http://schemas.openxmlformats.org/officeDocument/2006/relationships" r:id="rId3"/>
          </a:graphicData>
        </a:graphic>
      </p:graphicFrame>
      <p:sp>
        <p:nvSpPr>
          <p:cNvPr id="6" name="Content Placeholder 8">
            <a:extLst>
              <a:ext uri="{FF2B5EF4-FFF2-40B4-BE49-F238E27FC236}">
                <a16:creationId xmlns:a16="http://schemas.microsoft.com/office/drawing/2014/main" id="{36699177-CA39-499F-9BD7-4D054C26472D}"/>
              </a:ext>
            </a:extLst>
          </p:cNvPr>
          <p:cNvSpPr txBox="1">
            <a:spLocks/>
          </p:cNvSpPr>
          <p:nvPr/>
        </p:nvSpPr>
        <p:spPr bwMode="auto">
          <a:xfrm>
            <a:off x="3275472" y="4143091"/>
            <a:ext cx="4104456" cy="3503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000">
                <a:solidFill>
                  <a:srgbClr val="000000"/>
                </a:solidFill>
                <a:latin typeface="+mn-lt"/>
                <a:ea typeface="+mn-ea"/>
                <a:cs typeface="+mn-cs"/>
              </a:defRPr>
            </a:lvl1pPr>
            <a:lvl2pPr marL="742950" indent="-285750" algn="l" rtl="0" fontAlgn="base">
              <a:spcBef>
                <a:spcPct val="20000"/>
              </a:spcBef>
              <a:spcAft>
                <a:spcPct val="0"/>
              </a:spcAft>
              <a:buChar char="–"/>
              <a:defRPr sz="2000">
                <a:solidFill>
                  <a:srgbClr val="000000"/>
                </a:solidFill>
                <a:latin typeface="+mn-lt"/>
              </a:defRPr>
            </a:lvl2pPr>
            <a:lvl3pPr marL="1143000" indent="-228600" algn="l" rtl="0" fontAlgn="base">
              <a:spcBef>
                <a:spcPct val="20000"/>
              </a:spcBef>
              <a:spcAft>
                <a:spcPct val="0"/>
              </a:spcAft>
              <a:buChar char="•"/>
              <a:defRPr sz="2000">
                <a:solidFill>
                  <a:srgbClr val="000000"/>
                </a:solidFill>
                <a:latin typeface="+mn-lt"/>
              </a:defRPr>
            </a:lvl3pPr>
            <a:lvl4pPr marL="1600200" indent="-228600" algn="l" rtl="0" fontAlgn="base">
              <a:spcBef>
                <a:spcPct val="20000"/>
              </a:spcBef>
              <a:spcAft>
                <a:spcPct val="0"/>
              </a:spcAft>
              <a:buChar char="–"/>
              <a:defRPr sz="2000">
                <a:solidFill>
                  <a:srgbClr val="000000"/>
                </a:solidFill>
                <a:latin typeface="+mn-lt"/>
              </a:defRPr>
            </a:lvl4pPr>
            <a:lvl5pPr marL="2057400" indent="-228600" algn="l" rtl="0" fontAlgn="base">
              <a:spcBef>
                <a:spcPct val="20000"/>
              </a:spcBef>
              <a:spcAft>
                <a:spcPct val="0"/>
              </a:spcAft>
              <a:buChar char="»"/>
              <a:defRPr sz="2000">
                <a:solidFill>
                  <a:srgbClr val="000000"/>
                </a:solidFill>
                <a:latin typeface="+mn-lt"/>
              </a:defRPr>
            </a:lvl5pPr>
            <a:lvl6pPr marL="2514600" indent="-228600" algn="l" rtl="0" fontAlgn="base">
              <a:spcBef>
                <a:spcPct val="20000"/>
              </a:spcBef>
              <a:spcAft>
                <a:spcPct val="0"/>
              </a:spcAft>
              <a:buChar char="»"/>
              <a:defRPr sz="2000">
                <a:solidFill>
                  <a:srgbClr val="000000"/>
                </a:solidFill>
                <a:latin typeface="+mn-lt"/>
              </a:defRPr>
            </a:lvl6pPr>
            <a:lvl7pPr marL="2971800" indent="-228600" algn="l" rtl="0" fontAlgn="base">
              <a:spcBef>
                <a:spcPct val="20000"/>
              </a:spcBef>
              <a:spcAft>
                <a:spcPct val="0"/>
              </a:spcAft>
              <a:buChar char="»"/>
              <a:defRPr sz="2000">
                <a:solidFill>
                  <a:srgbClr val="000000"/>
                </a:solidFill>
                <a:latin typeface="+mn-lt"/>
              </a:defRPr>
            </a:lvl7pPr>
            <a:lvl8pPr marL="3429000" indent="-228600" algn="l" rtl="0" fontAlgn="base">
              <a:spcBef>
                <a:spcPct val="20000"/>
              </a:spcBef>
              <a:spcAft>
                <a:spcPct val="0"/>
              </a:spcAft>
              <a:buChar char="»"/>
              <a:defRPr sz="2000">
                <a:solidFill>
                  <a:srgbClr val="000000"/>
                </a:solidFill>
                <a:latin typeface="+mn-lt"/>
              </a:defRPr>
            </a:lvl8pPr>
            <a:lvl9pPr marL="3886200" indent="-228600" algn="l" rtl="0" fontAlgn="base">
              <a:spcBef>
                <a:spcPct val="20000"/>
              </a:spcBef>
              <a:spcAft>
                <a:spcPct val="0"/>
              </a:spcAft>
              <a:buChar char="»"/>
              <a:defRPr sz="2000">
                <a:solidFill>
                  <a:srgbClr val="000000"/>
                </a:solidFill>
                <a:latin typeface="+mn-lt"/>
              </a:defRPr>
            </a:lvl9pPr>
          </a:lstStyle>
          <a:p>
            <a:pPr marL="0" indent="0" algn="ctr">
              <a:buFontTx/>
              <a:buNone/>
            </a:pPr>
            <a:r>
              <a:rPr lang="de-DE" sz="1400" kern="0" dirty="0"/>
              <a:t>Vergleichen Sie die Preise?</a:t>
            </a:r>
          </a:p>
        </p:txBody>
      </p:sp>
      <p:graphicFrame>
        <p:nvGraphicFramePr>
          <p:cNvPr id="7" name="Chart 17">
            <a:extLst>
              <a:ext uri="{FF2B5EF4-FFF2-40B4-BE49-F238E27FC236}">
                <a16:creationId xmlns:a16="http://schemas.microsoft.com/office/drawing/2014/main" id="{2D081F2C-CD62-4DC4-BBAC-BFD1A67DFFB7}"/>
              </a:ext>
            </a:extLst>
          </p:cNvPr>
          <p:cNvGraphicFramePr/>
          <p:nvPr>
            <p:extLst>
              <p:ext uri="{D42A27DB-BD31-4B8C-83A1-F6EECF244321}">
                <p14:modId xmlns:p14="http://schemas.microsoft.com/office/powerpoint/2010/main" val="1702468344"/>
              </p:ext>
            </p:extLst>
          </p:nvPr>
        </p:nvGraphicFramePr>
        <p:xfrm>
          <a:off x="2279700" y="4475262"/>
          <a:ext cx="6096000" cy="2183278"/>
        </p:xfrm>
        <a:graphic>
          <a:graphicData uri="http://schemas.openxmlformats.org/drawingml/2006/chart">
            <c:chart xmlns:c="http://schemas.openxmlformats.org/drawingml/2006/chart" xmlns:r="http://schemas.openxmlformats.org/officeDocument/2006/relationships" r:id="rId4"/>
          </a:graphicData>
        </a:graphic>
      </p:graphicFrame>
      <p:sp>
        <p:nvSpPr>
          <p:cNvPr id="8" name="Rectangle 50">
            <a:extLst>
              <a:ext uri="{FF2B5EF4-FFF2-40B4-BE49-F238E27FC236}">
                <a16:creationId xmlns:a16="http://schemas.microsoft.com/office/drawing/2014/main" id="{84BAE349-2E71-42B5-95CB-DB8BB852FD2C}"/>
              </a:ext>
            </a:extLst>
          </p:cNvPr>
          <p:cNvSpPr>
            <a:spLocks noChangeArrowheads="1"/>
          </p:cNvSpPr>
          <p:nvPr/>
        </p:nvSpPr>
        <p:spPr bwMode="auto">
          <a:xfrm>
            <a:off x="2279700" y="4005064"/>
            <a:ext cx="6012036" cy="58363"/>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Tree>
    <p:extLst>
      <p:ext uri="{BB962C8B-B14F-4D97-AF65-F5344CB8AC3E}">
        <p14:creationId xmlns:p14="http://schemas.microsoft.com/office/powerpoint/2010/main" val="4826577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5DC937-9DAE-4815-A3CF-6DB0F2BE5B92}"/>
              </a:ext>
            </a:extLst>
          </p:cNvPr>
          <p:cNvSpPr>
            <a:spLocks noGrp="1"/>
          </p:cNvSpPr>
          <p:nvPr>
            <p:ph type="title"/>
          </p:nvPr>
        </p:nvSpPr>
        <p:spPr>
          <a:xfrm>
            <a:off x="1979712" y="153555"/>
            <a:ext cx="6695976" cy="1079500"/>
          </a:xfrm>
        </p:spPr>
        <p:txBody>
          <a:bodyPr/>
          <a:lstStyle/>
          <a:p>
            <a:pPr algn="ctr"/>
            <a:r>
              <a:rPr lang="de-DE" b="1" dirty="0"/>
              <a:t>Befragungen </a:t>
            </a:r>
            <a:br>
              <a:rPr lang="de-DE" b="1" dirty="0"/>
            </a:br>
            <a:r>
              <a:rPr lang="de-DE" sz="1600" b="1" dirty="0"/>
              <a:t>(Marktbesucher)</a:t>
            </a:r>
          </a:p>
        </p:txBody>
      </p:sp>
      <p:sp>
        <p:nvSpPr>
          <p:cNvPr id="4" name="Foliennummernplatzhalter 3">
            <a:extLst>
              <a:ext uri="{FF2B5EF4-FFF2-40B4-BE49-F238E27FC236}">
                <a16:creationId xmlns:a16="http://schemas.microsoft.com/office/drawing/2014/main" id="{BF28CF96-F103-41A4-9EAF-A96EE9131B62}"/>
              </a:ext>
            </a:extLst>
          </p:cNvPr>
          <p:cNvSpPr>
            <a:spLocks noGrp="1"/>
          </p:cNvSpPr>
          <p:nvPr>
            <p:ph type="sldNum" sz="quarter" idx="12"/>
          </p:nvPr>
        </p:nvSpPr>
        <p:spPr/>
        <p:txBody>
          <a:bodyPr/>
          <a:lstStyle/>
          <a:p>
            <a:fld id="{CDA3682C-5322-4E10-B1D4-489AC118C698}" type="slidenum">
              <a:rPr lang="ru-RU" smtClean="0"/>
              <a:pPr/>
              <a:t>9</a:t>
            </a:fld>
            <a:endParaRPr lang="ru-RU"/>
          </a:p>
        </p:txBody>
      </p:sp>
      <p:sp>
        <p:nvSpPr>
          <p:cNvPr id="9" name="Content Placeholder 8">
            <a:extLst>
              <a:ext uri="{FF2B5EF4-FFF2-40B4-BE49-F238E27FC236}">
                <a16:creationId xmlns:a16="http://schemas.microsoft.com/office/drawing/2014/main" id="{FB7AA560-F6FF-40AF-A3A6-843DF986A1AA}"/>
              </a:ext>
            </a:extLst>
          </p:cNvPr>
          <p:cNvSpPr>
            <a:spLocks noGrp="1"/>
          </p:cNvSpPr>
          <p:nvPr>
            <p:ph idx="1"/>
          </p:nvPr>
        </p:nvSpPr>
        <p:spPr>
          <a:xfrm>
            <a:off x="3275472" y="1233055"/>
            <a:ext cx="4104456" cy="539762"/>
          </a:xfrm>
        </p:spPr>
        <p:txBody>
          <a:bodyPr/>
          <a:lstStyle/>
          <a:p>
            <a:pPr marL="0" indent="0" algn="ctr">
              <a:buNone/>
            </a:pPr>
            <a:r>
              <a:rPr lang="de-DE" sz="1400" dirty="0"/>
              <a:t>Verhandeln Sie den Preis? </a:t>
            </a:r>
          </a:p>
        </p:txBody>
      </p:sp>
      <p:graphicFrame>
        <p:nvGraphicFramePr>
          <p:cNvPr id="18" name="Chart 17">
            <a:extLst>
              <a:ext uri="{FF2B5EF4-FFF2-40B4-BE49-F238E27FC236}">
                <a16:creationId xmlns:a16="http://schemas.microsoft.com/office/drawing/2014/main" id="{F7C54E53-47F0-4687-AFAC-87C545EBD1D5}"/>
              </a:ext>
            </a:extLst>
          </p:cNvPr>
          <p:cNvGraphicFramePr/>
          <p:nvPr>
            <p:extLst>
              <p:ext uri="{D42A27DB-BD31-4B8C-83A1-F6EECF244321}">
                <p14:modId xmlns:p14="http://schemas.microsoft.com/office/powerpoint/2010/main" val="1279860856"/>
              </p:ext>
            </p:extLst>
          </p:nvPr>
        </p:nvGraphicFramePr>
        <p:xfrm>
          <a:off x="2195736" y="1472020"/>
          <a:ext cx="6096000" cy="2183278"/>
        </p:xfrm>
        <a:graphic>
          <a:graphicData uri="http://schemas.openxmlformats.org/drawingml/2006/chart">
            <c:chart xmlns:c="http://schemas.openxmlformats.org/drawingml/2006/chart" xmlns:r="http://schemas.openxmlformats.org/officeDocument/2006/relationships" r:id="rId3"/>
          </a:graphicData>
        </a:graphic>
      </p:graphicFrame>
      <p:sp>
        <p:nvSpPr>
          <p:cNvPr id="6" name="Content Placeholder 8">
            <a:extLst>
              <a:ext uri="{FF2B5EF4-FFF2-40B4-BE49-F238E27FC236}">
                <a16:creationId xmlns:a16="http://schemas.microsoft.com/office/drawing/2014/main" id="{36699177-CA39-499F-9BD7-4D054C26472D}"/>
              </a:ext>
            </a:extLst>
          </p:cNvPr>
          <p:cNvSpPr txBox="1">
            <a:spLocks/>
          </p:cNvSpPr>
          <p:nvPr/>
        </p:nvSpPr>
        <p:spPr bwMode="auto">
          <a:xfrm>
            <a:off x="3280407" y="3857703"/>
            <a:ext cx="4104456" cy="6540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000">
                <a:solidFill>
                  <a:srgbClr val="000000"/>
                </a:solidFill>
                <a:latin typeface="+mn-lt"/>
                <a:ea typeface="+mn-ea"/>
                <a:cs typeface="+mn-cs"/>
              </a:defRPr>
            </a:lvl1pPr>
            <a:lvl2pPr marL="742950" indent="-285750" algn="l" rtl="0" fontAlgn="base">
              <a:spcBef>
                <a:spcPct val="20000"/>
              </a:spcBef>
              <a:spcAft>
                <a:spcPct val="0"/>
              </a:spcAft>
              <a:buChar char="–"/>
              <a:defRPr sz="2000">
                <a:solidFill>
                  <a:srgbClr val="000000"/>
                </a:solidFill>
                <a:latin typeface="+mn-lt"/>
              </a:defRPr>
            </a:lvl2pPr>
            <a:lvl3pPr marL="1143000" indent="-228600" algn="l" rtl="0" fontAlgn="base">
              <a:spcBef>
                <a:spcPct val="20000"/>
              </a:spcBef>
              <a:spcAft>
                <a:spcPct val="0"/>
              </a:spcAft>
              <a:buChar char="•"/>
              <a:defRPr sz="2000">
                <a:solidFill>
                  <a:srgbClr val="000000"/>
                </a:solidFill>
                <a:latin typeface="+mn-lt"/>
              </a:defRPr>
            </a:lvl3pPr>
            <a:lvl4pPr marL="1600200" indent="-228600" algn="l" rtl="0" fontAlgn="base">
              <a:spcBef>
                <a:spcPct val="20000"/>
              </a:spcBef>
              <a:spcAft>
                <a:spcPct val="0"/>
              </a:spcAft>
              <a:buChar char="–"/>
              <a:defRPr sz="2000">
                <a:solidFill>
                  <a:srgbClr val="000000"/>
                </a:solidFill>
                <a:latin typeface="+mn-lt"/>
              </a:defRPr>
            </a:lvl4pPr>
            <a:lvl5pPr marL="2057400" indent="-228600" algn="l" rtl="0" fontAlgn="base">
              <a:spcBef>
                <a:spcPct val="20000"/>
              </a:spcBef>
              <a:spcAft>
                <a:spcPct val="0"/>
              </a:spcAft>
              <a:buChar char="»"/>
              <a:defRPr sz="2000">
                <a:solidFill>
                  <a:srgbClr val="000000"/>
                </a:solidFill>
                <a:latin typeface="+mn-lt"/>
              </a:defRPr>
            </a:lvl5pPr>
            <a:lvl6pPr marL="2514600" indent="-228600" algn="l" rtl="0" fontAlgn="base">
              <a:spcBef>
                <a:spcPct val="20000"/>
              </a:spcBef>
              <a:spcAft>
                <a:spcPct val="0"/>
              </a:spcAft>
              <a:buChar char="»"/>
              <a:defRPr sz="2000">
                <a:solidFill>
                  <a:srgbClr val="000000"/>
                </a:solidFill>
                <a:latin typeface="+mn-lt"/>
              </a:defRPr>
            </a:lvl6pPr>
            <a:lvl7pPr marL="2971800" indent="-228600" algn="l" rtl="0" fontAlgn="base">
              <a:spcBef>
                <a:spcPct val="20000"/>
              </a:spcBef>
              <a:spcAft>
                <a:spcPct val="0"/>
              </a:spcAft>
              <a:buChar char="»"/>
              <a:defRPr sz="2000">
                <a:solidFill>
                  <a:srgbClr val="000000"/>
                </a:solidFill>
                <a:latin typeface="+mn-lt"/>
              </a:defRPr>
            </a:lvl7pPr>
            <a:lvl8pPr marL="3429000" indent="-228600" algn="l" rtl="0" fontAlgn="base">
              <a:spcBef>
                <a:spcPct val="20000"/>
              </a:spcBef>
              <a:spcAft>
                <a:spcPct val="0"/>
              </a:spcAft>
              <a:buChar char="»"/>
              <a:defRPr sz="2000">
                <a:solidFill>
                  <a:srgbClr val="000000"/>
                </a:solidFill>
                <a:latin typeface="+mn-lt"/>
              </a:defRPr>
            </a:lvl8pPr>
            <a:lvl9pPr marL="3886200" indent="-228600" algn="l" rtl="0" fontAlgn="base">
              <a:spcBef>
                <a:spcPct val="20000"/>
              </a:spcBef>
              <a:spcAft>
                <a:spcPct val="0"/>
              </a:spcAft>
              <a:buChar char="»"/>
              <a:defRPr sz="2000">
                <a:solidFill>
                  <a:srgbClr val="000000"/>
                </a:solidFill>
                <a:latin typeface="+mn-lt"/>
              </a:defRPr>
            </a:lvl9pPr>
          </a:lstStyle>
          <a:p>
            <a:pPr marL="0" indent="0" algn="ctr">
              <a:buFontTx/>
              <a:buNone/>
            </a:pPr>
            <a:r>
              <a:rPr lang="de-DE" dirty="0"/>
              <a:t>Reagieren Sie auf Werbung (Marktschreier) und Angebote?</a:t>
            </a:r>
            <a:r>
              <a:rPr lang="de-DE" sz="1400" dirty="0"/>
              <a:t> </a:t>
            </a:r>
            <a:endParaRPr lang="de-DE" sz="1400" kern="0" dirty="0"/>
          </a:p>
        </p:txBody>
      </p:sp>
      <p:graphicFrame>
        <p:nvGraphicFramePr>
          <p:cNvPr id="7" name="Chart 17">
            <a:extLst>
              <a:ext uri="{FF2B5EF4-FFF2-40B4-BE49-F238E27FC236}">
                <a16:creationId xmlns:a16="http://schemas.microsoft.com/office/drawing/2014/main" id="{2D081F2C-CD62-4DC4-BBAC-BFD1A67DFFB7}"/>
              </a:ext>
            </a:extLst>
          </p:cNvPr>
          <p:cNvGraphicFramePr/>
          <p:nvPr>
            <p:extLst>
              <p:ext uri="{D42A27DB-BD31-4B8C-83A1-F6EECF244321}">
                <p14:modId xmlns:p14="http://schemas.microsoft.com/office/powerpoint/2010/main" val="921386859"/>
              </p:ext>
            </p:extLst>
          </p:nvPr>
        </p:nvGraphicFramePr>
        <p:xfrm>
          <a:off x="2279700" y="4475262"/>
          <a:ext cx="6096000" cy="2183278"/>
        </p:xfrm>
        <a:graphic>
          <a:graphicData uri="http://schemas.openxmlformats.org/drawingml/2006/chart">
            <c:chart xmlns:c="http://schemas.openxmlformats.org/drawingml/2006/chart" xmlns:r="http://schemas.openxmlformats.org/officeDocument/2006/relationships" r:id="rId4"/>
          </a:graphicData>
        </a:graphic>
      </p:graphicFrame>
      <p:sp>
        <p:nvSpPr>
          <p:cNvPr id="8" name="Rectangle 50">
            <a:extLst>
              <a:ext uri="{FF2B5EF4-FFF2-40B4-BE49-F238E27FC236}">
                <a16:creationId xmlns:a16="http://schemas.microsoft.com/office/drawing/2014/main" id="{84BAE349-2E71-42B5-95CB-DB8BB852FD2C}"/>
              </a:ext>
            </a:extLst>
          </p:cNvPr>
          <p:cNvSpPr>
            <a:spLocks noChangeArrowheads="1"/>
          </p:cNvSpPr>
          <p:nvPr/>
        </p:nvSpPr>
        <p:spPr bwMode="auto">
          <a:xfrm>
            <a:off x="2279700" y="3727319"/>
            <a:ext cx="6012036" cy="58363"/>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Tree>
    <p:extLst>
      <p:ext uri="{BB962C8B-B14F-4D97-AF65-F5344CB8AC3E}">
        <p14:creationId xmlns:p14="http://schemas.microsoft.com/office/powerpoint/2010/main" val="20636400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5DC937-9DAE-4815-A3CF-6DB0F2BE5B92}"/>
              </a:ext>
            </a:extLst>
          </p:cNvPr>
          <p:cNvSpPr>
            <a:spLocks noGrp="1"/>
          </p:cNvSpPr>
          <p:nvPr>
            <p:ph type="title"/>
          </p:nvPr>
        </p:nvSpPr>
        <p:spPr>
          <a:xfrm>
            <a:off x="1979712" y="153555"/>
            <a:ext cx="6695976" cy="1079500"/>
          </a:xfrm>
        </p:spPr>
        <p:txBody>
          <a:bodyPr/>
          <a:lstStyle/>
          <a:p>
            <a:pPr algn="ctr"/>
            <a:r>
              <a:rPr lang="de-DE" b="1" dirty="0"/>
              <a:t>Befragungen </a:t>
            </a:r>
            <a:br>
              <a:rPr lang="de-DE" b="1" dirty="0"/>
            </a:br>
            <a:r>
              <a:rPr lang="de-DE" sz="1600" b="1" dirty="0"/>
              <a:t>(Marktbesucher)</a:t>
            </a:r>
          </a:p>
        </p:txBody>
      </p:sp>
      <p:sp>
        <p:nvSpPr>
          <p:cNvPr id="4" name="Foliennummernplatzhalter 3">
            <a:extLst>
              <a:ext uri="{FF2B5EF4-FFF2-40B4-BE49-F238E27FC236}">
                <a16:creationId xmlns:a16="http://schemas.microsoft.com/office/drawing/2014/main" id="{BF28CF96-F103-41A4-9EAF-A96EE9131B62}"/>
              </a:ext>
            </a:extLst>
          </p:cNvPr>
          <p:cNvSpPr>
            <a:spLocks noGrp="1"/>
          </p:cNvSpPr>
          <p:nvPr>
            <p:ph type="sldNum" sz="quarter" idx="12"/>
          </p:nvPr>
        </p:nvSpPr>
        <p:spPr/>
        <p:txBody>
          <a:bodyPr/>
          <a:lstStyle/>
          <a:p>
            <a:fld id="{CDA3682C-5322-4E10-B1D4-489AC118C698}" type="slidenum">
              <a:rPr lang="ru-RU" smtClean="0"/>
              <a:pPr/>
              <a:t>10</a:t>
            </a:fld>
            <a:endParaRPr lang="ru-RU"/>
          </a:p>
        </p:txBody>
      </p:sp>
      <p:sp>
        <p:nvSpPr>
          <p:cNvPr id="9" name="Content Placeholder 8">
            <a:extLst>
              <a:ext uri="{FF2B5EF4-FFF2-40B4-BE49-F238E27FC236}">
                <a16:creationId xmlns:a16="http://schemas.microsoft.com/office/drawing/2014/main" id="{FB7AA560-F6FF-40AF-A3A6-843DF986A1AA}"/>
              </a:ext>
            </a:extLst>
          </p:cNvPr>
          <p:cNvSpPr>
            <a:spLocks noGrp="1"/>
          </p:cNvSpPr>
          <p:nvPr>
            <p:ph idx="1"/>
          </p:nvPr>
        </p:nvSpPr>
        <p:spPr>
          <a:xfrm>
            <a:off x="3275472" y="1233055"/>
            <a:ext cx="4104456" cy="539762"/>
          </a:xfrm>
        </p:spPr>
        <p:txBody>
          <a:bodyPr/>
          <a:lstStyle/>
          <a:p>
            <a:pPr marL="0" indent="0" algn="ctr">
              <a:buNone/>
            </a:pPr>
            <a:r>
              <a:rPr lang="de-DE" sz="1400" dirty="0"/>
              <a:t>Kommen Sie auch bei schlechtem Wetter? </a:t>
            </a:r>
          </a:p>
        </p:txBody>
      </p:sp>
      <p:graphicFrame>
        <p:nvGraphicFramePr>
          <p:cNvPr id="18" name="Chart 17">
            <a:extLst>
              <a:ext uri="{FF2B5EF4-FFF2-40B4-BE49-F238E27FC236}">
                <a16:creationId xmlns:a16="http://schemas.microsoft.com/office/drawing/2014/main" id="{F7C54E53-47F0-4687-AFAC-87C545EBD1D5}"/>
              </a:ext>
            </a:extLst>
          </p:cNvPr>
          <p:cNvGraphicFramePr/>
          <p:nvPr>
            <p:extLst>
              <p:ext uri="{D42A27DB-BD31-4B8C-83A1-F6EECF244321}">
                <p14:modId xmlns:p14="http://schemas.microsoft.com/office/powerpoint/2010/main" val="3854777291"/>
              </p:ext>
            </p:extLst>
          </p:nvPr>
        </p:nvGraphicFramePr>
        <p:xfrm>
          <a:off x="2195736" y="1727460"/>
          <a:ext cx="6096000" cy="2094720"/>
        </p:xfrm>
        <a:graphic>
          <a:graphicData uri="http://schemas.openxmlformats.org/drawingml/2006/chart">
            <c:chart xmlns:c="http://schemas.openxmlformats.org/drawingml/2006/chart" xmlns:r="http://schemas.openxmlformats.org/officeDocument/2006/relationships" r:id="rId3"/>
          </a:graphicData>
        </a:graphic>
      </p:graphicFrame>
      <p:sp>
        <p:nvSpPr>
          <p:cNvPr id="6" name="Content Placeholder 8">
            <a:extLst>
              <a:ext uri="{FF2B5EF4-FFF2-40B4-BE49-F238E27FC236}">
                <a16:creationId xmlns:a16="http://schemas.microsoft.com/office/drawing/2014/main" id="{36699177-CA39-499F-9BD7-4D054C26472D}"/>
              </a:ext>
            </a:extLst>
          </p:cNvPr>
          <p:cNvSpPr txBox="1">
            <a:spLocks/>
          </p:cNvSpPr>
          <p:nvPr/>
        </p:nvSpPr>
        <p:spPr bwMode="auto">
          <a:xfrm>
            <a:off x="3275472" y="4143091"/>
            <a:ext cx="4104456" cy="3503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000">
                <a:solidFill>
                  <a:srgbClr val="000000"/>
                </a:solidFill>
                <a:latin typeface="+mn-lt"/>
                <a:ea typeface="+mn-ea"/>
                <a:cs typeface="+mn-cs"/>
              </a:defRPr>
            </a:lvl1pPr>
            <a:lvl2pPr marL="742950" indent="-285750" algn="l" rtl="0" fontAlgn="base">
              <a:spcBef>
                <a:spcPct val="20000"/>
              </a:spcBef>
              <a:spcAft>
                <a:spcPct val="0"/>
              </a:spcAft>
              <a:buChar char="–"/>
              <a:defRPr sz="2000">
                <a:solidFill>
                  <a:srgbClr val="000000"/>
                </a:solidFill>
                <a:latin typeface="+mn-lt"/>
              </a:defRPr>
            </a:lvl2pPr>
            <a:lvl3pPr marL="1143000" indent="-228600" algn="l" rtl="0" fontAlgn="base">
              <a:spcBef>
                <a:spcPct val="20000"/>
              </a:spcBef>
              <a:spcAft>
                <a:spcPct val="0"/>
              </a:spcAft>
              <a:buChar char="•"/>
              <a:defRPr sz="2000">
                <a:solidFill>
                  <a:srgbClr val="000000"/>
                </a:solidFill>
                <a:latin typeface="+mn-lt"/>
              </a:defRPr>
            </a:lvl3pPr>
            <a:lvl4pPr marL="1600200" indent="-228600" algn="l" rtl="0" fontAlgn="base">
              <a:spcBef>
                <a:spcPct val="20000"/>
              </a:spcBef>
              <a:spcAft>
                <a:spcPct val="0"/>
              </a:spcAft>
              <a:buChar char="–"/>
              <a:defRPr sz="2000">
                <a:solidFill>
                  <a:srgbClr val="000000"/>
                </a:solidFill>
                <a:latin typeface="+mn-lt"/>
              </a:defRPr>
            </a:lvl4pPr>
            <a:lvl5pPr marL="2057400" indent="-228600" algn="l" rtl="0" fontAlgn="base">
              <a:spcBef>
                <a:spcPct val="20000"/>
              </a:spcBef>
              <a:spcAft>
                <a:spcPct val="0"/>
              </a:spcAft>
              <a:buChar char="»"/>
              <a:defRPr sz="2000">
                <a:solidFill>
                  <a:srgbClr val="000000"/>
                </a:solidFill>
                <a:latin typeface="+mn-lt"/>
              </a:defRPr>
            </a:lvl5pPr>
            <a:lvl6pPr marL="2514600" indent="-228600" algn="l" rtl="0" fontAlgn="base">
              <a:spcBef>
                <a:spcPct val="20000"/>
              </a:spcBef>
              <a:spcAft>
                <a:spcPct val="0"/>
              </a:spcAft>
              <a:buChar char="»"/>
              <a:defRPr sz="2000">
                <a:solidFill>
                  <a:srgbClr val="000000"/>
                </a:solidFill>
                <a:latin typeface="+mn-lt"/>
              </a:defRPr>
            </a:lvl6pPr>
            <a:lvl7pPr marL="2971800" indent="-228600" algn="l" rtl="0" fontAlgn="base">
              <a:spcBef>
                <a:spcPct val="20000"/>
              </a:spcBef>
              <a:spcAft>
                <a:spcPct val="0"/>
              </a:spcAft>
              <a:buChar char="»"/>
              <a:defRPr sz="2000">
                <a:solidFill>
                  <a:srgbClr val="000000"/>
                </a:solidFill>
                <a:latin typeface="+mn-lt"/>
              </a:defRPr>
            </a:lvl7pPr>
            <a:lvl8pPr marL="3429000" indent="-228600" algn="l" rtl="0" fontAlgn="base">
              <a:spcBef>
                <a:spcPct val="20000"/>
              </a:spcBef>
              <a:spcAft>
                <a:spcPct val="0"/>
              </a:spcAft>
              <a:buChar char="»"/>
              <a:defRPr sz="2000">
                <a:solidFill>
                  <a:srgbClr val="000000"/>
                </a:solidFill>
                <a:latin typeface="+mn-lt"/>
              </a:defRPr>
            </a:lvl8pPr>
            <a:lvl9pPr marL="3886200" indent="-228600" algn="l" rtl="0" fontAlgn="base">
              <a:spcBef>
                <a:spcPct val="20000"/>
              </a:spcBef>
              <a:spcAft>
                <a:spcPct val="0"/>
              </a:spcAft>
              <a:buChar char="»"/>
              <a:defRPr sz="2000">
                <a:solidFill>
                  <a:srgbClr val="000000"/>
                </a:solidFill>
                <a:latin typeface="+mn-lt"/>
              </a:defRPr>
            </a:lvl9pPr>
          </a:lstStyle>
          <a:p>
            <a:pPr marL="0" indent="0" algn="ctr">
              <a:buFontTx/>
              <a:buNone/>
            </a:pPr>
            <a:r>
              <a:rPr lang="de-DE" sz="1400" dirty="0"/>
              <a:t>Kommen Sie nur wegen dem Markt hierher? </a:t>
            </a:r>
            <a:endParaRPr lang="de-DE" sz="1400" kern="0" dirty="0"/>
          </a:p>
        </p:txBody>
      </p:sp>
      <p:graphicFrame>
        <p:nvGraphicFramePr>
          <p:cNvPr id="7" name="Chart 17">
            <a:extLst>
              <a:ext uri="{FF2B5EF4-FFF2-40B4-BE49-F238E27FC236}">
                <a16:creationId xmlns:a16="http://schemas.microsoft.com/office/drawing/2014/main" id="{2D081F2C-CD62-4DC4-BBAC-BFD1A67DFFB7}"/>
              </a:ext>
            </a:extLst>
          </p:cNvPr>
          <p:cNvGraphicFramePr/>
          <p:nvPr>
            <p:extLst>
              <p:ext uri="{D42A27DB-BD31-4B8C-83A1-F6EECF244321}">
                <p14:modId xmlns:p14="http://schemas.microsoft.com/office/powerpoint/2010/main" val="710044481"/>
              </p:ext>
            </p:extLst>
          </p:nvPr>
        </p:nvGraphicFramePr>
        <p:xfrm>
          <a:off x="2279700" y="4475262"/>
          <a:ext cx="6096000" cy="2183278"/>
        </p:xfrm>
        <a:graphic>
          <a:graphicData uri="http://schemas.openxmlformats.org/drawingml/2006/chart">
            <c:chart xmlns:c="http://schemas.openxmlformats.org/drawingml/2006/chart" xmlns:r="http://schemas.openxmlformats.org/officeDocument/2006/relationships" r:id="rId4"/>
          </a:graphicData>
        </a:graphic>
      </p:graphicFrame>
      <p:sp>
        <p:nvSpPr>
          <p:cNvPr id="8" name="Rectangle 50">
            <a:extLst>
              <a:ext uri="{FF2B5EF4-FFF2-40B4-BE49-F238E27FC236}">
                <a16:creationId xmlns:a16="http://schemas.microsoft.com/office/drawing/2014/main" id="{84BAE349-2E71-42B5-95CB-DB8BB852FD2C}"/>
              </a:ext>
            </a:extLst>
          </p:cNvPr>
          <p:cNvSpPr>
            <a:spLocks noChangeArrowheads="1"/>
          </p:cNvSpPr>
          <p:nvPr/>
        </p:nvSpPr>
        <p:spPr bwMode="auto">
          <a:xfrm>
            <a:off x="2279700" y="3933056"/>
            <a:ext cx="6012036" cy="58363"/>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Tree>
    <p:extLst>
      <p:ext uri="{BB962C8B-B14F-4D97-AF65-F5344CB8AC3E}">
        <p14:creationId xmlns:p14="http://schemas.microsoft.com/office/powerpoint/2010/main" val="19378409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5DC937-9DAE-4815-A3CF-6DB0F2BE5B92}"/>
              </a:ext>
            </a:extLst>
          </p:cNvPr>
          <p:cNvSpPr>
            <a:spLocks noGrp="1"/>
          </p:cNvSpPr>
          <p:nvPr>
            <p:ph type="title"/>
          </p:nvPr>
        </p:nvSpPr>
        <p:spPr>
          <a:xfrm>
            <a:off x="1979712" y="153555"/>
            <a:ext cx="6695976" cy="1079500"/>
          </a:xfrm>
        </p:spPr>
        <p:txBody>
          <a:bodyPr/>
          <a:lstStyle/>
          <a:p>
            <a:pPr algn="ctr"/>
            <a:r>
              <a:rPr lang="de-DE" b="1" dirty="0"/>
              <a:t>Befragungen </a:t>
            </a:r>
            <a:br>
              <a:rPr lang="de-DE" b="1" dirty="0"/>
            </a:br>
            <a:r>
              <a:rPr lang="de-DE" sz="1600" b="1" dirty="0"/>
              <a:t>(Marktbesucher)</a:t>
            </a:r>
          </a:p>
        </p:txBody>
      </p:sp>
      <p:sp>
        <p:nvSpPr>
          <p:cNvPr id="4" name="Foliennummernplatzhalter 3">
            <a:extLst>
              <a:ext uri="{FF2B5EF4-FFF2-40B4-BE49-F238E27FC236}">
                <a16:creationId xmlns:a16="http://schemas.microsoft.com/office/drawing/2014/main" id="{BF28CF96-F103-41A4-9EAF-A96EE9131B62}"/>
              </a:ext>
            </a:extLst>
          </p:cNvPr>
          <p:cNvSpPr>
            <a:spLocks noGrp="1"/>
          </p:cNvSpPr>
          <p:nvPr>
            <p:ph type="sldNum" sz="quarter" idx="12"/>
          </p:nvPr>
        </p:nvSpPr>
        <p:spPr/>
        <p:txBody>
          <a:bodyPr/>
          <a:lstStyle/>
          <a:p>
            <a:fld id="{CDA3682C-5322-4E10-B1D4-489AC118C698}" type="slidenum">
              <a:rPr lang="ru-RU" smtClean="0"/>
              <a:pPr/>
              <a:t>11</a:t>
            </a:fld>
            <a:endParaRPr lang="ru-RU"/>
          </a:p>
        </p:txBody>
      </p:sp>
      <p:sp>
        <p:nvSpPr>
          <p:cNvPr id="9" name="Content Placeholder 8">
            <a:extLst>
              <a:ext uri="{FF2B5EF4-FFF2-40B4-BE49-F238E27FC236}">
                <a16:creationId xmlns:a16="http://schemas.microsoft.com/office/drawing/2014/main" id="{FB7AA560-F6FF-40AF-A3A6-843DF986A1AA}"/>
              </a:ext>
            </a:extLst>
          </p:cNvPr>
          <p:cNvSpPr>
            <a:spLocks noGrp="1"/>
          </p:cNvSpPr>
          <p:nvPr>
            <p:ph idx="1"/>
          </p:nvPr>
        </p:nvSpPr>
        <p:spPr>
          <a:xfrm>
            <a:off x="3275472" y="1233055"/>
            <a:ext cx="4104456" cy="539762"/>
          </a:xfrm>
        </p:spPr>
        <p:txBody>
          <a:bodyPr/>
          <a:lstStyle/>
          <a:p>
            <a:pPr marL="0" indent="0" algn="ctr">
              <a:buNone/>
            </a:pPr>
            <a:r>
              <a:rPr lang="de-DE" sz="1400" dirty="0"/>
              <a:t>Wie sind Sie zum Markt gekommen? </a:t>
            </a:r>
          </a:p>
        </p:txBody>
      </p:sp>
      <p:graphicFrame>
        <p:nvGraphicFramePr>
          <p:cNvPr id="18" name="Chart 17">
            <a:extLst>
              <a:ext uri="{FF2B5EF4-FFF2-40B4-BE49-F238E27FC236}">
                <a16:creationId xmlns:a16="http://schemas.microsoft.com/office/drawing/2014/main" id="{F7C54E53-47F0-4687-AFAC-87C545EBD1D5}"/>
              </a:ext>
            </a:extLst>
          </p:cNvPr>
          <p:cNvGraphicFramePr/>
          <p:nvPr>
            <p:extLst>
              <p:ext uri="{D42A27DB-BD31-4B8C-83A1-F6EECF244321}">
                <p14:modId xmlns:p14="http://schemas.microsoft.com/office/powerpoint/2010/main" val="3908310160"/>
              </p:ext>
            </p:extLst>
          </p:nvPr>
        </p:nvGraphicFramePr>
        <p:xfrm>
          <a:off x="2195736" y="1727460"/>
          <a:ext cx="6096000" cy="2183278"/>
        </p:xfrm>
        <a:graphic>
          <a:graphicData uri="http://schemas.openxmlformats.org/drawingml/2006/chart">
            <c:chart xmlns:c="http://schemas.openxmlformats.org/drawingml/2006/chart" xmlns:r="http://schemas.openxmlformats.org/officeDocument/2006/relationships" r:id="rId3"/>
          </a:graphicData>
        </a:graphic>
      </p:graphicFrame>
      <p:sp>
        <p:nvSpPr>
          <p:cNvPr id="6" name="Content Placeholder 8">
            <a:extLst>
              <a:ext uri="{FF2B5EF4-FFF2-40B4-BE49-F238E27FC236}">
                <a16:creationId xmlns:a16="http://schemas.microsoft.com/office/drawing/2014/main" id="{36699177-CA39-499F-9BD7-4D054C26472D}"/>
              </a:ext>
            </a:extLst>
          </p:cNvPr>
          <p:cNvSpPr txBox="1">
            <a:spLocks/>
          </p:cNvSpPr>
          <p:nvPr/>
        </p:nvSpPr>
        <p:spPr bwMode="auto">
          <a:xfrm>
            <a:off x="3275472" y="4143091"/>
            <a:ext cx="4104456" cy="3503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000">
                <a:solidFill>
                  <a:srgbClr val="000000"/>
                </a:solidFill>
                <a:latin typeface="+mn-lt"/>
                <a:ea typeface="+mn-ea"/>
                <a:cs typeface="+mn-cs"/>
              </a:defRPr>
            </a:lvl1pPr>
            <a:lvl2pPr marL="742950" indent="-285750" algn="l" rtl="0" fontAlgn="base">
              <a:spcBef>
                <a:spcPct val="20000"/>
              </a:spcBef>
              <a:spcAft>
                <a:spcPct val="0"/>
              </a:spcAft>
              <a:buChar char="–"/>
              <a:defRPr sz="2000">
                <a:solidFill>
                  <a:srgbClr val="000000"/>
                </a:solidFill>
                <a:latin typeface="+mn-lt"/>
              </a:defRPr>
            </a:lvl2pPr>
            <a:lvl3pPr marL="1143000" indent="-228600" algn="l" rtl="0" fontAlgn="base">
              <a:spcBef>
                <a:spcPct val="20000"/>
              </a:spcBef>
              <a:spcAft>
                <a:spcPct val="0"/>
              </a:spcAft>
              <a:buChar char="•"/>
              <a:defRPr sz="2000">
                <a:solidFill>
                  <a:srgbClr val="000000"/>
                </a:solidFill>
                <a:latin typeface="+mn-lt"/>
              </a:defRPr>
            </a:lvl3pPr>
            <a:lvl4pPr marL="1600200" indent="-228600" algn="l" rtl="0" fontAlgn="base">
              <a:spcBef>
                <a:spcPct val="20000"/>
              </a:spcBef>
              <a:spcAft>
                <a:spcPct val="0"/>
              </a:spcAft>
              <a:buChar char="–"/>
              <a:defRPr sz="2000">
                <a:solidFill>
                  <a:srgbClr val="000000"/>
                </a:solidFill>
                <a:latin typeface="+mn-lt"/>
              </a:defRPr>
            </a:lvl4pPr>
            <a:lvl5pPr marL="2057400" indent="-228600" algn="l" rtl="0" fontAlgn="base">
              <a:spcBef>
                <a:spcPct val="20000"/>
              </a:spcBef>
              <a:spcAft>
                <a:spcPct val="0"/>
              </a:spcAft>
              <a:buChar char="»"/>
              <a:defRPr sz="2000">
                <a:solidFill>
                  <a:srgbClr val="000000"/>
                </a:solidFill>
                <a:latin typeface="+mn-lt"/>
              </a:defRPr>
            </a:lvl5pPr>
            <a:lvl6pPr marL="2514600" indent="-228600" algn="l" rtl="0" fontAlgn="base">
              <a:spcBef>
                <a:spcPct val="20000"/>
              </a:spcBef>
              <a:spcAft>
                <a:spcPct val="0"/>
              </a:spcAft>
              <a:buChar char="»"/>
              <a:defRPr sz="2000">
                <a:solidFill>
                  <a:srgbClr val="000000"/>
                </a:solidFill>
                <a:latin typeface="+mn-lt"/>
              </a:defRPr>
            </a:lvl6pPr>
            <a:lvl7pPr marL="2971800" indent="-228600" algn="l" rtl="0" fontAlgn="base">
              <a:spcBef>
                <a:spcPct val="20000"/>
              </a:spcBef>
              <a:spcAft>
                <a:spcPct val="0"/>
              </a:spcAft>
              <a:buChar char="»"/>
              <a:defRPr sz="2000">
                <a:solidFill>
                  <a:srgbClr val="000000"/>
                </a:solidFill>
                <a:latin typeface="+mn-lt"/>
              </a:defRPr>
            </a:lvl7pPr>
            <a:lvl8pPr marL="3429000" indent="-228600" algn="l" rtl="0" fontAlgn="base">
              <a:spcBef>
                <a:spcPct val="20000"/>
              </a:spcBef>
              <a:spcAft>
                <a:spcPct val="0"/>
              </a:spcAft>
              <a:buChar char="»"/>
              <a:defRPr sz="2000">
                <a:solidFill>
                  <a:srgbClr val="000000"/>
                </a:solidFill>
                <a:latin typeface="+mn-lt"/>
              </a:defRPr>
            </a:lvl8pPr>
            <a:lvl9pPr marL="3886200" indent="-228600" algn="l" rtl="0" fontAlgn="base">
              <a:spcBef>
                <a:spcPct val="20000"/>
              </a:spcBef>
              <a:spcAft>
                <a:spcPct val="0"/>
              </a:spcAft>
              <a:buChar char="»"/>
              <a:defRPr sz="2000">
                <a:solidFill>
                  <a:srgbClr val="000000"/>
                </a:solidFill>
                <a:latin typeface="+mn-lt"/>
              </a:defRPr>
            </a:lvl9pPr>
          </a:lstStyle>
          <a:p>
            <a:pPr marL="0" indent="0" algn="ctr">
              <a:buFontTx/>
              <a:buNone/>
            </a:pPr>
            <a:r>
              <a:rPr lang="de-DE" sz="1400" dirty="0"/>
              <a:t>Wo wohnen Sie? </a:t>
            </a:r>
            <a:endParaRPr lang="de-DE" sz="1400" kern="0" dirty="0"/>
          </a:p>
        </p:txBody>
      </p:sp>
      <p:graphicFrame>
        <p:nvGraphicFramePr>
          <p:cNvPr id="7" name="Chart 17">
            <a:extLst>
              <a:ext uri="{FF2B5EF4-FFF2-40B4-BE49-F238E27FC236}">
                <a16:creationId xmlns:a16="http://schemas.microsoft.com/office/drawing/2014/main" id="{2D081F2C-CD62-4DC4-BBAC-BFD1A67DFFB7}"/>
              </a:ext>
            </a:extLst>
          </p:cNvPr>
          <p:cNvGraphicFramePr/>
          <p:nvPr>
            <p:extLst>
              <p:ext uri="{D42A27DB-BD31-4B8C-83A1-F6EECF244321}">
                <p14:modId xmlns:p14="http://schemas.microsoft.com/office/powerpoint/2010/main" val="78393590"/>
              </p:ext>
            </p:extLst>
          </p:nvPr>
        </p:nvGraphicFramePr>
        <p:xfrm>
          <a:off x="2279700" y="4475262"/>
          <a:ext cx="6096000" cy="2183278"/>
        </p:xfrm>
        <a:graphic>
          <a:graphicData uri="http://schemas.openxmlformats.org/drawingml/2006/chart">
            <c:chart xmlns:c="http://schemas.openxmlformats.org/drawingml/2006/chart" xmlns:r="http://schemas.openxmlformats.org/officeDocument/2006/relationships" r:id="rId4"/>
          </a:graphicData>
        </a:graphic>
      </p:graphicFrame>
      <p:sp>
        <p:nvSpPr>
          <p:cNvPr id="8" name="Rectangle 50">
            <a:extLst>
              <a:ext uri="{FF2B5EF4-FFF2-40B4-BE49-F238E27FC236}">
                <a16:creationId xmlns:a16="http://schemas.microsoft.com/office/drawing/2014/main" id="{84BAE349-2E71-42B5-95CB-DB8BB852FD2C}"/>
              </a:ext>
            </a:extLst>
          </p:cNvPr>
          <p:cNvSpPr>
            <a:spLocks noChangeArrowheads="1"/>
          </p:cNvSpPr>
          <p:nvPr/>
        </p:nvSpPr>
        <p:spPr bwMode="auto">
          <a:xfrm>
            <a:off x="2279700" y="4005064"/>
            <a:ext cx="6012036" cy="58363"/>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Tree>
    <p:extLst>
      <p:ext uri="{BB962C8B-B14F-4D97-AF65-F5344CB8AC3E}">
        <p14:creationId xmlns:p14="http://schemas.microsoft.com/office/powerpoint/2010/main" val="13910633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5DC937-9DAE-4815-A3CF-6DB0F2BE5B92}"/>
              </a:ext>
            </a:extLst>
          </p:cNvPr>
          <p:cNvSpPr>
            <a:spLocks noGrp="1"/>
          </p:cNvSpPr>
          <p:nvPr>
            <p:ph type="title"/>
          </p:nvPr>
        </p:nvSpPr>
        <p:spPr>
          <a:xfrm>
            <a:off x="1979712" y="153555"/>
            <a:ext cx="6695976" cy="1079500"/>
          </a:xfrm>
        </p:spPr>
        <p:txBody>
          <a:bodyPr/>
          <a:lstStyle/>
          <a:p>
            <a:pPr algn="ctr"/>
            <a:r>
              <a:rPr lang="de-DE" b="1" dirty="0"/>
              <a:t>Befragungen </a:t>
            </a:r>
            <a:br>
              <a:rPr lang="de-DE" b="1" dirty="0"/>
            </a:br>
            <a:r>
              <a:rPr lang="de-DE" sz="1600" b="1" dirty="0"/>
              <a:t>(Marktbesucher)</a:t>
            </a:r>
          </a:p>
        </p:txBody>
      </p:sp>
      <p:sp>
        <p:nvSpPr>
          <p:cNvPr id="4" name="Foliennummernplatzhalter 3">
            <a:extLst>
              <a:ext uri="{FF2B5EF4-FFF2-40B4-BE49-F238E27FC236}">
                <a16:creationId xmlns:a16="http://schemas.microsoft.com/office/drawing/2014/main" id="{BF28CF96-F103-41A4-9EAF-A96EE9131B62}"/>
              </a:ext>
            </a:extLst>
          </p:cNvPr>
          <p:cNvSpPr>
            <a:spLocks noGrp="1"/>
          </p:cNvSpPr>
          <p:nvPr>
            <p:ph type="sldNum" sz="quarter" idx="12"/>
          </p:nvPr>
        </p:nvSpPr>
        <p:spPr/>
        <p:txBody>
          <a:bodyPr/>
          <a:lstStyle/>
          <a:p>
            <a:fld id="{CDA3682C-5322-4E10-B1D4-489AC118C698}" type="slidenum">
              <a:rPr lang="ru-RU" smtClean="0"/>
              <a:pPr/>
              <a:t>12</a:t>
            </a:fld>
            <a:endParaRPr lang="ru-RU"/>
          </a:p>
        </p:txBody>
      </p:sp>
      <p:sp>
        <p:nvSpPr>
          <p:cNvPr id="9" name="Content Placeholder 8">
            <a:extLst>
              <a:ext uri="{FF2B5EF4-FFF2-40B4-BE49-F238E27FC236}">
                <a16:creationId xmlns:a16="http://schemas.microsoft.com/office/drawing/2014/main" id="{FB7AA560-F6FF-40AF-A3A6-843DF986A1AA}"/>
              </a:ext>
            </a:extLst>
          </p:cNvPr>
          <p:cNvSpPr>
            <a:spLocks noGrp="1"/>
          </p:cNvSpPr>
          <p:nvPr>
            <p:ph idx="1"/>
          </p:nvPr>
        </p:nvSpPr>
        <p:spPr>
          <a:xfrm>
            <a:off x="3275472" y="1233055"/>
            <a:ext cx="4104456" cy="539762"/>
          </a:xfrm>
        </p:spPr>
        <p:txBody>
          <a:bodyPr/>
          <a:lstStyle/>
          <a:p>
            <a:pPr marL="0" indent="0" algn="ctr">
              <a:buNone/>
            </a:pPr>
            <a:r>
              <a:rPr lang="de-DE" sz="1400" dirty="0"/>
              <a:t>Wie viel geben Sie auf dem Markt im Durchschnitt aus? </a:t>
            </a:r>
          </a:p>
        </p:txBody>
      </p:sp>
      <p:graphicFrame>
        <p:nvGraphicFramePr>
          <p:cNvPr id="18" name="Chart 17">
            <a:extLst>
              <a:ext uri="{FF2B5EF4-FFF2-40B4-BE49-F238E27FC236}">
                <a16:creationId xmlns:a16="http://schemas.microsoft.com/office/drawing/2014/main" id="{F7C54E53-47F0-4687-AFAC-87C545EBD1D5}"/>
              </a:ext>
            </a:extLst>
          </p:cNvPr>
          <p:cNvGraphicFramePr/>
          <p:nvPr>
            <p:extLst>
              <p:ext uri="{D42A27DB-BD31-4B8C-83A1-F6EECF244321}">
                <p14:modId xmlns:p14="http://schemas.microsoft.com/office/powerpoint/2010/main" val="3156677549"/>
              </p:ext>
            </p:extLst>
          </p:nvPr>
        </p:nvGraphicFramePr>
        <p:xfrm>
          <a:off x="2195736" y="1727460"/>
          <a:ext cx="6096000" cy="2183278"/>
        </p:xfrm>
        <a:graphic>
          <a:graphicData uri="http://schemas.openxmlformats.org/drawingml/2006/chart">
            <c:chart xmlns:c="http://schemas.openxmlformats.org/drawingml/2006/chart" xmlns:r="http://schemas.openxmlformats.org/officeDocument/2006/relationships" r:id="rId3"/>
          </a:graphicData>
        </a:graphic>
      </p:graphicFrame>
      <p:sp>
        <p:nvSpPr>
          <p:cNvPr id="6" name="Content Placeholder 8">
            <a:extLst>
              <a:ext uri="{FF2B5EF4-FFF2-40B4-BE49-F238E27FC236}">
                <a16:creationId xmlns:a16="http://schemas.microsoft.com/office/drawing/2014/main" id="{36699177-CA39-499F-9BD7-4D054C26472D}"/>
              </a:ext>
            </a:extLst>
          </p:cNvPr>
          <p:cNvSpPr txBox="1">
            <a:spLocks/>
          </p:cNvSpPr>
          <p:nvPr/>
        </p:nvSpPr>
        <p:spPr bwMode="auto">
          <a:xfrm>
            <a:off x="3125286" y="4145836"/>
            <a:ext cx="4320864" cy="3503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000">
                <a:solidFill>
                  <a:srgbClr val="000000"/>
                </a:solidFill>
                <a:latin typeface="+mn-lt"/>
                <a:ea typeface="+mn-ea"/>
                <a:cs typeface="+mn-cs"/>
              </a:defRPr>
            </a:lvl1pPr>
            <a:lvl2pPr marL="742950" indent="-285750" algn="l" rtl="0" fontAlgn="base">
              <a:spcBef>
                <a:spcPct val="20000"/>
              </a:spcBef>
              <a:spcAft>
                <a:spcPct val="0"/>
              </a:spcAft>
              <a:buChar char="–"/>
              <a:defRPr sz="2000">
                <a:solidFill>
                  <a:srgbClr val="000000"/>
                </a:solidFill>
                <a:latin typeface="+mn-lt"/>
              </a:defRPr>
            </a:lvl2pPr>
            <a:lvl3pPr marL="1143000" indent="-228600" algn="l" rtl="0" fontAlgn="base">
              <a:spcBef>
                <a:spcPct val="20000"/>
              </a:spcBef>
              <a:spcAft>
                <a:spcPct val="0"/>
              </a:spcAft>
              <a:buChar char="•"/>
              <a:defRPr sz="2000">
                <a:solidFill>
                  <a:srgbClr val="000000"/>
                </a:solidFill>
                <a:latin typeface="+mn-lt"/>
              </a:defRPr>
            </a:lvl3pPr>
            <a:lvl4pPr marL="1600200" indent="-228600" algn="l" rtl="0" fontAlgn="base">
              <a:spcBef>
                <a:spcPct val="20000"/>
              </a:spcBef>
              <a:spcAft>
                <a:spcPct val="0"/>
              </a:spcAft>
              <a:buChar char="–"/>
              <a:defRPr sz="2000">
                <a:solidFill>
                  <a:srgbClr val="000000"/>
                </a:solidFill>
                <a:latin typeface="+mn-lt"/>
              </a:defRPr>
            </a:lvl4pPr>
            <a:lvl5pPr marL="2057400" indent="-228600" algn="l" rtl="0" fontAlgn="base">
              <a:spcBef>
                <a:spcPct val="20000"/>
              </a:spcBef>
              <a:spcAft>
                <a:spcPct val="0"/>
              </a:spcAft>
              <a:buChar char="»"/>
              <a:defRPr sz="2000">
                <a:solidFill>
                  <a:srgbClr val="000000"/>
                </a:solidFill>
                <a:latin typeface="+mn-lt"/>
              </a:defRPr>
            </a:lvl5pPr>
            <a:lvl6pPr marL="2514600" indent="-228600" algn="l" rtl="0" fontAlgn="base">
              <a:spcBef>
                <a:spcPct val="20000"/>
              </a:spcBef>
              <a:spcAft>
                <a:spcPct val="0"/>
              </a:spcAft>
              <a:buChar char="»"/>
              <a:defRPr sz="2000">
                <a:solidFill>
                  <a:srgbClr val="000000"/>
                </a:solidFill>
                <a:latin typeface="+mn-lt"/>
              </a:defRPr>
            </a:lvl6pPr>
            <a:lvl7pPr marL="2971800" indent="-228600" algn="l" rtl="0" fontAlgn="base">
              <a:spcBef>
                <a:spcPct val="20000"/>
              </a:spcBef>
              <a:spcAft>
                <a:spcPct val="0"/>
              </a:spcAft>
              <a:buChar char="»"/>
              <a:defRPr sz="2000">
                <a:solidFill>
                  <a:srgbClr val="000000"/>
                </a:solidFill>
                <a:latin typeface="+mn-lt"/>
              </a:defRPr>
            </a:lvl7pPr>
            <a:lvl8pPr marL="3429000" indent="-228600" algn="l" rtl="0" fontAlgn="base">
              <a:spcBef>
                <a:spcPct val="20000"/>
              </a:spcBef>
              <a:spcAft>
                <a:spcPct val="0"/>
              </a:spcAft>
              <a:buChar char="»"/>
              <a:defRPr sz="2000">
                <a:solidFill>
                  <a:srgbClr val="000000"/>
                </a:solidFill>
                <a:latin typeface="+mn-lt"/>
              </a:defRPr>
            </a:lvl8pPr>
            <a:lvl9pPr marL="3886200" indent="-228600" algn="l" rtl="0" fontAlgn="base">
              <a:spcBef>
                <a:spcPct val="20000"/>
              </a:spcBef>
              <a:spcAft>
                <a:spcPct val="0"/>
              </a:spcAft>
              <a:buChar char="»"/>
              <a:defRPr sz="2000">
                <a:solidFill>
                  <a:srgbClr val="000000"/>
                </a:solidFill>
                <a:latin typeface="+mn-lt"/>
              </a:defRPr>
            </a:lvl9pPr>
          </a:lstStyle>
          <a:p>
            <a:pPr marL="0" indent="0" algn="ctr">
              <a:buFontTx/>
              <a:buNone/>
            </a:pPr>
            <a:r>
              <a:rPr lang="de-DE" sz="1400" dirty="0"/>
              <a:t>Haben Sie Verbesserungsvorschläge für den Markt? </a:t>
            </a:r>
            <a:endParaRPr lang="de-DE" sz="1400" kern="0" dirty="0"/>
          </a:p>
        </p:txBody>
      </p:sp>
      <p:graphicFrame>
        <p:nvGraphicFramePr>
          <p:cNvPr id="7" name="Chart 17">
            <a:extLst>
              <a:ext uri="{FF2B5EF4-FFF2-40B4-BE49-F238E27FC236}">
                <a16:creationId xmlns:a16="http://schemas.microsoft.com/office/drawing/2014/main" id="{2D081F2C-CD62-4DC4-BBAC-BFD1A67DFFB7}"/>
              </a:ext>
            </a:extLst>
          </p:cNvPr>
          <p:cNvGraphicFramePr/>
          <p:nvPr>
            <p:extLst>
              <p:ext uri="{D42A27DB-BD31-4B8C-83A1-F6EECF244321}">
                <p14:modId xmlns:p14="http://schemas.microsoft.com/office/powerpoint/2010/main" val="1142454615"/>
              </p:ext>
            </p:extLst>
          </p:nvPr>
        </p:nvGraphicFramePr>
        <p:xfrm>
          <a:off x="2279700" y="4475262"/>
          <a:ext cx="6096000" cy="2183278"/>
        </p:xfrm>
        <a:graphic>
          <a:graphicData uri="http://schemas.openxmlformats.org/drawingml/2006/chart">
            <c:chart xmlns:c="http://schemas.openxmlformats.org/drawingml/2006/chart" xmlns:r="http://schemas.openxmlformats.org/officeDocument/2006/relationships" r:id="rId4"/>
          </a:graphicData>
        </a:graphic>
      </p:graphicFrame>
      <p:sp>
        <p:nvSpPr>
          <p:cNvPr id="8" name="Rectangle 50">
            <a:extLst>
              <a:ext uri="{FF2B5EF4-FFF2-40B4-BE49-F238E27FC236}">
                <a16:creationId xmlns:a16="http://schemas.microsoft.com/office/drawing/2014/main" id="{84BAE349-2E71-42B5-95CB-DB8BB852FD2C}"/>
              </a:ext>
            </a:extLst>
          </p:cNvPr>
          <p:cNvSpPr>
            <a:spLocks noChangeArrowheads="1"/>
          </p:cNvSpPr>
          <p:nvPr/>
        </p:nvSpPr>
        <p:spPr bwMode="auto">
          <a:xfrm>
            <a:off x="2279700" y="4005064"/>
            <a:ext cx="6012036" cy="58363"/>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Tree>
    <p:extLst>
      <p:ext uri="{BB962C8B-B14F-4D97-AF65-F5344CB8AC3E}">
        <p14:creationId xmlns:p14="http://schemas.microsoft.com/office/powerpoint/2010/main" val="20836767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BF28CF96-F103-41A4-9EAF-A96EE9131B62}"/>
              </a:ext>
            </a:extLst>
          </p:cNvPr>
          <p:cNvSpPr>
            <a:spLocks noGrp="1"/>
          </p:cNvSpPr>
          <p:nvPr>
            <p:ph type="sldNum" sz="quarter" idx="12"/>
          </p:nvPr>
        </p:nvSpPr>
        <p:spPr/>
        <p:txBody>
          <a:bodyPr/>
          <a:lstStyle/>
          <a:p>
            <a:fld id="{CDA3682C-5322-4E10-B1D4-489AC118C698}" type="slidenum">
              <a:rPr lang="ru-RU" smtClean="0"/>
              <a:pPr/>
              <a:t>13</a:t>
            </a:fld>
            <a:endParaRPr lang="ru-RU"/>
          </a:p>
        </p:txBody>
      </p:sp>
      <p:sp>
        <p:nvSpPr>
          <p:cNvPr id="9" name="Content Placeholder 8">
            <a:extLst>
              <a:ext uri="{FF2B5EF4-FFF2-40B4-BE49-F238E27FC236}">
                <a16:creationId xmlns:a16="http://schemas.microsoft.com/office/drawing/2014/main" id="{FB7AA560-F6FF-40AF-A3A6-843DF986A1AA}"/>
              </a:ext>
            </a:extLst>
          </p:cNvPr>
          <p:cNvSpPr>
            <a:spLocks noGrp="1"/>
          </p:cNvSpPr>
          <p:nvPr>
            <p:ph idx="1"/>
          </p:nvPr>
        </p:nvSpPr>
        <p:spPr>
          <a:xfrm>
            <a:off x="3275472" y="1412776"/>
            <a:ext cx="4104456" cy="4752528"/>
          </a:xfrm>
        </p:spPr>
        <p:txBody>
          <a:bodyPr/>
          <a:lstStyle/>
          <a:p>
            <a:endParaRPr lang="de-DE" sz="1400" dirty="0"/>
          </a:p>
          <a:p>
            <a:endParaRPr lang="de-DE" sz="1400" dirty="0"/>
          </a:p>
          <a:p>
            <a:r>
              <a:rPr lang="de-DE" sz="1400" dirty="0"/>
              <a:t>Es wurde mehrfach beanstandet, dass sich weniger Händler auf dem Markt befunden haben, als man erwartet hatte</a:t>
            </a:r>
          </a:p>
          <a:p>
            <a:endParaRPr lang="de-DE" sz="1400" dirty="0"/>
          </a:p>
          <a:p>
            <a:r>
              <a:rPr lang="de-DE" sz="1400" dirty="0"/>
              <a:t>Für Studenten könnte es besondere Angebote geben, wie etwa Wundertüten</a:t>
            </a:r>
          </a:p>
          <a:p>
            <a:endParaRPr lang="de-DE" sz="1400" dirty="0"/>
          </a:p>
          <a:p>
            <a:r>
              <a:rPr lang="de-DE" sz="1400" dirty="0"/>
              <a:t>Der Verkauf von Ware zweiter Wahl sollte ein fester Bestandteil des Sortimentes sein</a:t>
            </a:r>
          </a:p>
          <a:p>
            <a:endParaRPr lang="de-DE" sz="1400" dirty="0"/>
          </a:p>
          <a:p>
            <a:r>
              <a:rPr lang="de-DE" sz="1400" dirty="0"/>
              <a:t>Es sollten keine Waren importiert, sondern regionale Waren verkauft werden</a:t>
            </a:r>
          </a:p>
          <a:p>
            <a:endParaRPr lang="de-DE" sz="1400" dirty="0"/>
          </a:p>
          <a:p>
            <a:r>
              <a:rPr lang="de-DE" sz="1400" dirty="0"/>
              <a:t>Die Produktfrische könnte an einigen Ständen verbessert werden</a:t>
            </a:r>
          </a:p>
        </p:txBody>
      </p:sp>
      <p:sp>
        <p:nvSpPr>
          <p:cNvPr id="10" name="Titel 1">
            <a:extLst>
              <a:ext uri="{FF2B5EF4-FFF2-40B4-BE49-F238E27FC236}">
                <a16:creationId xmlns:a16="http://schemas.microsoft.com/office/drawing/2014/main" id="{074EC642-BFAF-4FA8-800C-227429771ABC}"/>
              </a:ext>
            </a:extLst>
          </p:cNvPr>
          <p:cNvSpPr txBox="1">
            <a:spLocks/>
          </p:cNvSpPr>
          <p:nvPr/>
        </p:nvSpPr>
        <p:spPr bwMode="auto">
          <a:xfrm>
            <a:off x="1979712" y="153555"/>
            <a:ext cx="6695976" cy="1079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3600">
                <a:solidFill>
                  <a:srgbClr val="000000"/>
                </a:solidFill>
                <a:latin typeface="+mj-lt"/>
                <a:ea typeface="+mj-ea"/>
                <a:cs typeface="+mj-cs"/>
              </a:defRPr>
            </a:lvl1pPr>
            <a:lvl2pPr algn="l" rtl="0" fontAlgn="base">
              <a:spcBef>
                <a:spcPct val="0"/>
              </a:spcBef>
              <a:spcAft>
                <a:spcPct val="0"/>
              </a:spcAft>
              <a:defRPr sz="3600">
                <a:solidFill>
                  <a:srgbClr val="000000"/>
                </a:solidFill>
                <a:latin typeface="Futura LT Book" pitchFamily="2" charset="0"/>
              </a:defRPr>
            </a:lvl2pPr>
            <a:lvl3pPr algn="l" rtl="0" fontAlgn="base">
              <a:spcBef>
                <a:spcPct val="0"/>
              </a:spcBef>
              <a:spcAft>
                <a:spcPct val="0"/>
              </a:spcAft>
              <a:defRPr sz="3600">
                <a:solidFill>
                  <a:srgbClr val="000000"/>
                </a:solidFill>
                <a:latin typeface="Futura LT Book" pitchFamily="2" charset="0"/>
              </a:defRPr>
            </a:lvl3pPr>
            <a:lvl4pPr algn="l" rtl="0" fontAlgn="base">
              <a:spcBef>
                <a:spcPct val="0"/>
              </a:spcBef>
              <a:spcAft>
                <a:spcPct val="0"/>
              </a:spcAft>
              <a:defRPr sz="3600">
                <a:solidFill>
                  <a:srgbClr val="000000"/>
                </a:solidFill>
                <a:latin typeface="Futura LT Book" pitchFamily="2" charset="0"/>
              </a:defRPr>
            </a:lvl4pPr>
            <a:lvl5pPr algn="l" rtl="0" fontAlgn="base">
              <a:spcBef>
                <a:spcPct val="0"/>
              </a:spcBef>
              <a:spcAft>
                <a:spcPct val="0"/>
              </a:spcAft>
              <a:defRPr sz="3600">
                <a:solidFill>
                  <a:srgbClr val="000000"/>
                </a:solidFill>
                <a:latin typeface="Futura LT Book" pitchFamily="2" charset="0"/>
              </a:defRPr>
            </a:lvl5pPr>
            <a:lvl6pPr marL="457200" algn="l" rtl="0" fontAlgn="base">
              <a:spcBef>
                <a:spcPct val="0"/>
              </a:spcBef>
              <a:spcAft>
                <a:spcPct val="0"/>
              </a:spcAft>
              <a:defRPr sz="3600">
                <a:solidFill>
                  <a:srgbClr val="000000"/>
                </a:solidFill>
                <a:latin typeface="Futura LT Book" pitchFamily="2" charset="0"/>
              </a:defRPr>
            </a:lvl6pPr>
            <a:lvl7pPr marL="914400" algn="l" rtl="0" fontAlgn="base">
              <a:spcBef>
                <a:spcPct val="0"/>
              </a:spcBef>
              <a:spcAft>
                <a:spcPct val="0"/>
              </a:spcAft>
              <a:defRPr sz="3600">
                <a:solidFill>
                  <a:srgbClr val="000000"/>
                </a:solidFill>
                <a:latin typeface="Futura LT Book" pitchFamily="2" charset="0"/>
              </a:defRPr>
            </a:lvl7pPr>
            <a:lvl8pPr marL="1371600" algn="l" rtl="0" fontAlgn="base">
              <a:spcBef>
                <a:spcPct val="0"/>
              </a:spcBef>
              <a:spcAft>
                <a:spcPct val="0"/>
              </a:spcAft>
              <a:defRPr sz="3600">
                <a:solidFill>
                  <a:srgbClr val="000000"/>
                </a:solidFill>
                <a:latin typeface="Futura LT Book" pitchFamily="2" charset="0"/>
              </a:defRPr>
            </a:lvl8pPr>
            <a:lvl9pPr marL="1828800" algn="l" rtl="0" fontAlgn="base">
              <a:spcBef>
                <a:spcPct val="0"/>
              </a:spcBef>
              <a:spcAft>
                <a:spcPct val="0"/>
              </a:spcAft>
              <a:defRPr sz="3600">
                <a:solidFill>
                  <a:srgbClr val="000000"/>
                </a:solidFill>
                <a:latin typeface="Futura LT Book" pitchFamily="2" charset="0"/>
              </a:defRPr>
            </a:lvl9pPr>
          </a:lstStyle>
          <a:p>
            <a:pPr algn="ctr"/>
            <a:r>
              <a:rPr lang="de-DE" b="1" kern="0" dirty="0"/>
              <a:t>Befragungen </a:t>
            </a:r>
            <a:br>
              <a:rPr lang="de-DE" b="1" kern="0" dirty="0"/>
            </a:br>
            <a:r>
              <a:rPr lang="de-DE" sz="1600" b="1" kern="0" dirty="0"/>
              <a:t>Marktbesucher - Verbesserungsvorschläge</a:t>
            </a:r>
          </a:p>
        </p:txBody>
      </p:sp>
    </p:spTree>
    <p:extLst>
      <p:ext uri="{BB962C8B-B14F-4D97-AF65-F5344CB8AC3E}">
        <p14:creationId xmlns:p14="http://schemas.microsoft.com/office/powerpoint/2010/main" val="30593329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B4B18DBF-F28D-43E8-9FFB-DD6EBD241AF8}"/>
              </a:ext>
            </a:extLst>
          </p:cNvPr>
          <p:cNvSpPr>
            <a:spLocks noGrp="1"/>
          </p:cNvSpPr>
          <p:nvPr>
            <p:ph type="sldNum" sz="quarter" idx="12"/>
          </p:nvPr>
        </p:nvSpPr>
        <p:spPr/>
        <p:txBody>
          <a:bodyPr/>
          <a:lstStyle/>
          <a:p>
            <a:fld id="{44E3F722-D3EF-41DE-8EE0-3D41B5E1745D}" type="slidenum">
              <a:rPr lang="ru-RU" smtClean="0"/>
              <a:pPr/>
              <a:t>14</a:t>
            </a:fld>
            <a:endParaRPr lang="ru-RU"/>
          </a:p>
        </p:txBody>
      </p:sp>
      <p:sp>
        <p:nvSpPr>
          <p:cNvPr id="4" name="Titel 1">
            <a:extLst>
              <a:ext uri="{FF2B5EF4-FFF2-40B4-BE49-F238E27FC236}">
                <a16:creationId xmlns:a16="http://schemas.microsoft.com/office/drawing/2014/main" id="{0E6F6EB1-2734-4A2D-AA7E-7E58A6435587}"/>
              </a:ext>
            </a:extLst>
          </p:cNvPr>
          <p:cNvSpPr txBox="1">
            <a:spLocks/>
          </p:cNvSpPr>
          <p:nvPr/>
        </p:nvSpPr>
        <p:spPr bwMode="auto">
          <a:xfrm>
            <a:off x="1224012" y="1484784"/>
            <a:ext cx="6695976" cy="1079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3600">
                <a:solidFill>
                  <a:srgbClr val="000000"/>
                </a:solidFill>
                <a:latin typeface="+mj-lt"/>
                <a:ea typeface="+mj-ea"/>
                <a:cs typeface="+mj-cs"/>
              </a:defRPr>
            </a:lvl1pPr>
            <a:lvl2pPr algn="l" rtl="0" fontAlgn="base">
              <a:spcBef>
                <a:spcPct val="0"/>
              </a:spcBef>
              <a:spcAft>
                <a:spcPct val="0"/>
              </a:spcAft>
              <a:defRPr sz="3600">
                <a:solidFill>
                  <a:srgbClr val="000000"/>
                </a:solidFill>
                <a:latin typeface="Futura LT Book" pitchFamily="2" charset="0"/>
              </a:defRPr>
            </a:lvl2pPr>
            <a:lvl3pPr algn="l" rtl="0" fontAlgn="base">
              <a:spcBef>
                <a:spcPct val="0"/>
              </a:spcBef>
              <a:spcAft>
                <a:spcPct val="0"/>
              </a:spcAft>
              <a:defRPr sz="3600">
                <a:solidFill>
                  <a:srgbClr val="000000"/>
                </a:solidFill>
                <a:latin typeface="Futura LT Book" pitchFamily="2" charset="0"/>
              </a:defRPr>
            </a:lvl3pPr>
            <a:lvl4pPr algn="l" rtl="0" fontAlgn="base">
              <a:spcBef>
                <a:spcPct val="0"/>
              </a:spcBef>
              <a:spcAft>
                <a:spcPct val="0"/>
              </a:spcAft>
              <a:defRPr sz="3600">
                <a:solidFill>
                  <a:srgbClr val="000000"/>
                </a:solidFill>
                <a:latin typeface="Futura LT Book" pitchFamily="2" charset="0"/>
              </a:defRPr>
            </a:lvl4pPr>
            <a:lvl5pPr algn="l" rtl="0" fontAlgn="base">
              <a:spcBef>
                <a:spcPct val="0"/>
              </a:spcBef>
              <a:spcAft>
                <a:spcPct val="0"/>
              </a:spcAft>
              <a:defRPr sz="3600">
                <a:solidFill>
                  <a:srgbClr val="000000"/>
                </a:solidFill>
                <a:latin typeface="Futura LT Book" pitchFamily="2" charset="0"/>
              </a:defRPr>
            </a:lvl5pPr>
            <a:lvl6pPr marL="457200" algn="l" rtl="0" fontAlgn="base">
              <a:spcBef>
                <a:spcPct val="0"/>
              </a:spcBef>
              <a:spcAft>
                <a:spcPct val="0"/>
              </a:spcAft>
              <a:defRPr sz="3600">
                <a:solidFill>
                  <a:srgbClr val="000000"/>
                </a:solidFill>
                <a:latin typeface="Futura LT Book" pitchFamily="2" charset="0"/>
              </a:defRPr>
            </a:lvl6pPr>
            <a:lvl7pPr marL="914400" algn="l" rtl="0" fontAlgn="base">
              <a:spcBef>
                <a:spcPct val="0"/>
              </a:spcBef>
              <a:spcAft>
                <a:spcPct val="0"/>
              </a:spcAft>
              <a:defRPr sz="3600">
                <a:solidFill>
                  <a:srgbClr val="000000"/>
                </a:solidFill>
                <a:latin typeface="Futura LT Book" pitchFamily="2" charset="0"/>
              </a:defRPr>
            </a:lvl7pPr>
            <a:lvl8pPr marL="1371600" algn="l" rtl="0" fontAlgn="base">
              <a:spcBef>
                <a:spcPct val="0"/>
              </a:spcBef>
              <a:spcAft>
                <a:spcPct val="0"/>
              </a:spcAft>
              <a:defRPr sz="3600">
                <a:solidFill>
                  <a:srgbClr val="000000"/>
                </a:solidFill>
                <a:latin typeface="Futura LT Book" pitchFamily="2" charset="0"/>
              </a:defRPr>
            </a:lvl8pPr>
            <a:lvl9pPr marL="1828800" algn="l" rtl="0" fontAlgn="base">
              <a:spcBef>
                <a:spcPct val="0"/>
              </a:spcBef>
              <a:spcAft>
                <a:spcPct val="0"/>
              </a:spcAft>
              <a:defRPr sz="3600">
                <a:solidFill>
                  <a:srgbClr val="000000"/>
                </a:solidFill>
                <a:latin typeface="Futura LT Book" pitchFamily="2" charset="0"/>
              </a:defRPr>
            </a:lvl9pPr>
          </a:lstStyle>
          <a:p>
            <a:pPr algn="ctr"/>
            <a:r>
              <a:rPr lang="de-DE" b="1" kern="0" dirty="0"/>
              <a:t>Backwaren</a:t>
            </a:r>
            <a:endParaRPr lang="de-DE" sz="1600" b="1" kern="0" dirty="0"/>
          </a:p>
        </p:txBody>
      </p:sp>
      <p:sp>
        <p:nvSpPr>
          <p:cNvPr id="5" name="Titel 1">
            <a:extLst>
              <a:ext uri="{FF2B5EF4-FFF2-40B4-BE49-F238E27FC236}">
                <a16:creationId xmlns:a16="http://schemas.microsoft.com/office/drawing/2014/main" id="{F99D568A-4BE0-4895-97DC-8BA0AFD75867}"/>
              </a:ext>
            </a:extLst>
          </p:cNvPr>
          <p:cNvSpPr txBox="1">
            <a:spLocks/>
          </p:cNvSpPr>
          <p:nvPr/>
        </p:nvSpPr>
        <p:spPr bwMode="auto">
          <a:xfrm>
            <a:off x="0" y="2781711"/>
            <a:ext cx="4572000" cy="648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3600">
                <a:solidFill>
                  <a:srgbClr val="000000"/>
                </a:solidFill>
                <a:latin typeface="+mj-lt"/>
                <a:ea typeface="+mj-ea"/>
                <a:cs typeface="+mj-cs"/>
              </a:defRPr>
            </a:lvl1pPr>
            <a:lvl2pPr algn="l" rtl="0" fontAlgn="base">
              <a:spcBef>
                <a:spcPct val="0"/>
              </a:spcBef>
              <a:spcAft>
                <a:spcPct val="0"/>
              </a:spcAft>
              <a:defRPr sz="3600">
                <a:solidFill>
                  <a:srgbClr val="000000"/>
                </a:solidFill>
                <a:latin typeface="Futura LT Book" pitchFamily="2" charset="0"/>
              </a:defRPr>
            </a:lvl2pPr>
            <a:lvl3pPr algn="l" rtl="0" fontAlgn="base">
              <a:spcBef>
                <a:spcPct val="0"/>
              </a:spcBef>
              <a:spcAft>
                <a:spcPct val="0"/>
              </a:spcAft>
              <a:defRPr sz="3600">
                <a:solidFill>
                  <a:srgbClr val="000000"/>
                </a:solidFill>
                <a:latin typeface="Futura LT Book" pitchFamily="2" charset="0"/>
              </a:defRPr>
            </a:lvl3pPr>
            <a:lvl4pPr algn="l" rtl="0" fontAlgn="base">
              <a:spcBef>
                <a:spcPct val="0"/>
              </a:spcBef>
              <a:spcAft>
                <a:spcPct val="0"/>
              </a:spcAft>
              <a:defRPr sz="3600">
                <a:solidFill>
                  <a:srgbClr val="000000"/>
                </a:solidFill>
                <a:latin typeface="Futura LT Book" pitchFamily="2" charset="0"/>
              </a:defRPr>
            </a:lvl4pPr>
            <a:lvl5pPr algn="l" rtl="0" fontAlgn="base">
              <a:spcBef>
                <a:spcPct val="0"/>
              </a:spcBef>
              <a:spcAft>
                <a:spcPct val="0"/>
              </a:spcAft>
              <a:defRPr sz="3600">
                <a:solidFill>
                  <a:srgbClr val="000000"/>
                </a:solidFill>
                <a:latin typeface="Futura LT Book" pitchFamily="2" charset="0"/>
              </a:defRPr>
            </a:lvl5pPr>
            <a:lvl6pPr marL="457200" algn="l" rtl="0" fontAlgn="base">
              <a:spcBef>
                <a:spcPct val="0"/>
              </a:spcBef>
              <a:spcAft>
                <a:spcPct val="0"/>
              </a:spcAft>
              <a:defRPr sz="3600">
                <a:solidFill>
                  <a:srgbClr val="000000"/>
                </a:solidFill>
                <a:latin typeface="Futura LT Book" pitchFamily="2" charset="0"/>
              </a:defRPr>
            </a:lvl6pPr>
            <a:lvl7pPr marL="914400" algn="l" rtl="0" fontAlgn="base">
              <a:spcBef>
                <a:spcPct val="0"/>
              </a:spcBef>
              <a:spcAft>
                <a:spcPct val="0"/>
              </a:spcAft>
              <a:defRPr sz="3600">
                <a:solidFill>
                  <a:srgbClr val="000000"/>
                </a:solidFill>
                <a:latin typeface="Futura LT Book" pitchFamily="2" charset="0"/>
              </a:defRPr>
            </a:lvl7pPr>
            <a:lvl8pPr marL="1371600" algn="l" rtl="0" fontAlgn="base">
              <a:spcBef>
                <a:spcPct val="0"/>
              </a:spcBef>
              <a:spcAft>
                <a:spcPct val="0"/>
              </a:spcAft>
              <a:defRPr sz="3600">
                <a:solidFill>
                  <a:srgbClr val="000000"/>
                </a:solidFill>
                <a:latin typeface="Futura LT Book" pitchFamily="2" charset="0"/>
              </a:defRPr>
            </a:lvl8pPr>
            <a:lvl9pPr marL="1828800" algn="l" rtl="0" fontAlgn="base">
              <a:spcBef>
                <a:spcPct val="0"/>
              </a:spcBef>
              <a:spcAft>
                <a:spcPct val="0"/>
              </a:spcAft>
              <a:defRPr sz="3600">
                <a:solidFill>
                  <a:srgbClr val="000000"/>
                </a:solidFill>
                <a:latin typeface="Futura LT Book" pitchFamily="2" charset="0"/>
              </a:defRPr>
            </a:lvl9pPr>
          </a:lstStyle>
          <a:p>
            <a:pPr algn="ctr"/>
            <a:r>
              <a:rPr lang="de-DE" sz="2400" b="1" kern="0" dirty="0"/>
              <a:t>Bäckerei Merzenich</a:t>
            </a:r>
          </a:p>
        </p:txBody>
      </p:sp>
      <p:sp>
        <p:nvSpPr>
          <p:cNvPr id="6" name="Titel 1">
            <a:extLst>
              <a:ext uri="{FF2B5EF4-FFF2-40B4-BE49-F238E27FC236}">
                <a16:creationId xmlns:a16="http://schemas.microsoft.com/office/drawing/2014/main" id="{D8A3D849-AA70-402C-8ED4-C411E3E5037B}"/>
              </a:ext>
            </a:extLst>
          </p:cNvPr>
          <p:cNvSpPr txBox="1">
            <a:spLocks/>
          </p:cNvSpPr>
          <p:nvPr/>
        </p:nvSpPr>
        <p:spPr bwMode="auto">
          <a:xfrm>
            <a:off x="4579811" y="2781711"/>
            <a:ext cx="4572000" cy="648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3600">
                <a:solidFill>
                  <a:srgbClr val="000000"/>
                </a:solidFill>
                <a:latin typeface="+mj-lt"/>
                <a:ea typeface="+mj-ea"/>
                <a:cs typeface="+mj-cs"/>
              </a:defRPr>
            </a:lvl1pPr>
            <a:lvl2pPr algn="l" rtl="0" fontAlgn="base">
              <a:spcBef>
                <a:spcPct val="0"/>
              </a:spcBef>
              <a:spcAft>
                <a:spcPct val="0"/>
              </a:spcAft>
              <a:defRPr sz="3600">
                <a:solidFill>
                  <a:srgbClr val="000000"/>
                </a:solidFill>
                <a:latin typeface="Futura LT Book" pitchFamily="2" charset="0"/>
              </a:defRPr>
            </a:lvl2pPr>
            <a:lvl3pPr algn="l" rtl="0" fontAlgn="base">
              <a:spcBef>
                <a:spcPct val="0"/>
              </a:spcBef>
              <a:spcAft>
                <a:spcPct val="0"/>
              </a:spcAft>
              <a:defRPr sz="3600">
                <a:solidFill>
                  <a:srgbClr val="000000"/>
                </a:solidFill>
                <a:latin typeface="Futura LT Book" pitchFamily="2" charset="0"/>
              </a:defRPr>
            </a:lvl3pPr>
            <a:lvl4pPr algn="l" rtl="0" fontAlgn="base">
              <a:spcBef>
                <a:spcPct val="0"/>
              </a:spcBef>
              <a:spcAft>
                <a:spcPct val="0"/>
              </a:spcAft>
              <a:defRPr sz="3600">
                <a:solidFill>
                  <a:srgbClr val="000000"/>
                </a:solidFill>
                <a:latin typeface="Futura LT Book" pitchFamily="2" charset="0"/>
              </a:defRPr>
            </a:lvl4pPr>
            <a:lvl5pPr algn="l" rtl="0" fontAlgn="base">
              <a:spcBef>
                <a:spcPct val="0"/>
              </a:spcBef>
              <a:spcAft>
                <a:spcPct val="0"/>
              </a:spcAft>
              <a:defRPr sz="3600">
                <a:solidFill>
                  <a:srgbClr val="000000"/>
                </a:solidFill>
                <a:latin typeface="Futura LT Book" pitchFamily="2" charset="0"/>
              </a:defRPr>
            </a:lvl5pPr>
            <a:lvl6pPr marL="457200" algn="l" rtl="0" fontAlgn="base">
              <a:spcBef>
                <a:spcPct val="0"/>
              </a:spcBef>
              <a:spcAft>
                <a:spcPct val="0"/>
              </a:spcAft>
              <a:defRPr sz="3600">
                <a:solidFill>
                  <a:srgbClr val="000000"/>
                </a:solidFill>
                <a:latin typeface="Futura LT Book" pitchFamily="2" charset="0"/>
              </a:defRPr>
            </a:lvl6pPr>
            <a:lvl7pPr marL="914400" algn="l" rtl="0" fontAlgn="base">
              <a:spcBef>
                <a:spcPct val="0"/>
              </a:spcBef>
              <a:spcAft>
                <a:spcPct val="0"/>
              </a:spcAft>
              <a:defRPr sz="3600">
                <a:solidFill>
                  <a:srgbClr val="000000"/>
                </a:solidFill>
                <a:latin typeface="Futura LT Book" pitchFamily="2" charset="0"/>
              </a:defRPr>
            </a:lvl7pPr>
            <a:lvl8pPr marL="1371600" algn="l" rtl="0" fontAlgn="base">
              <a:spcBef>
                <a:spcPct val="0"/>
              </a:spcBef>
              <a:spcAft>
                <a:spcPct val="0"/>
              </a:spcAft>
              <a:defRPr sz="3600">
                <a:solidFill>
                  <a:srgbClr val="000000"/>
                </a:solidFill>
                <a:latin typeface="Futura LT Book" pitchFamily="2" charset="0"/>
              </a:defRPr>
            </a:lvl8pPr>
            <a:lvl9pPr marL="1828800" algn="l" rtl="0" fontAlgn="base">
              <a:spcBef>
                <a:spcPct val="0"/>
              </a:spcBef>
              <a:spcAft>
                <a:spcPct val="0"/>
              </a:spcAft>
              <a:defRPr sz="3600">
                <a:solidFill>
                  <a:srgbClr val="000000"/>
                </a:solidFill>
                <a:latin typeface="Futura LT Book" pitchFamily="2" charset="0"/>
              </a:defRPr>
            </a:lvl9pPr>
          </a:lstStyle>
          <a:p>
            <a:pPr algn="ctr"/>
            <a:r>
              <a:rPr lang="de-DE" sz="2400" b="1" kern="0" dirty="0" err="1"/>
              <a:t>Prümtaler</a:t>
            </a:r>
            <a:r>
              <a:rPr lang="de-DE" sz="2400" b="1" kern="0" dirty="0"/>
              <a:t> Mühlenbäckerei</a:t>
            </a:r>
          </a:p>
        </p:txBody>
      </p:sp>
      <p:pic>
        <p:nvPicPr>
          <p:cNvPr id="7" name="Grafik 6">
            <a:extLst>
              <a:ext uri="{FF2B5EF4-FFF2-40B4-BE49-F238E27FC236}">
                <a16:creationId xmlns:a16="http://schemas.microsoft.com/office/drawing/2014/main" id="{62297952-3D3B-4663-A06E-02C595D006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392" y="3464518"/>
            <a:ext cx="4427984" cy="3320988"/>
          </a:xfrm>
          <a:prstGeom prst="rect">
            <a:avLst/>
          </a:prstGeom>
        </p:spPr>
      </p:pic>
      <p:pic>
        <p:nvPicPr>
          <p:cNvPr id="9" name="Grafik 8">
            <a:extLst>
              <a:ext uri="{FF2B5EF4-FFF2-40B4-BE49-F238E27FC236}">
                <a16:creationId xmlns:a16="http://schemas.microsoft.com/office/drawing/2014/main" id="{FB421466-0863-4BCC-A7CA-274F4FBDF91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35624" y="3463326"/>
            <a:ext cx="4427984" cy="3320988"/>
          </a:xfrm>
          <a:prstGeom prst="rect">
            <a:avLst/>
          </a:prstGeom>
        </p:spPr>
      </p:pic>
    </p:spTree>
    <p:extLst>
      <p:ext uri="{BB962C8B-B14F-4D97-AF65-F5344CB8AC3E}">
        <p14:creationId xmlns:p14="http://schemas.microsoft.com/office/powerpoint/2010/main" val="26060412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23B143F4-5322-4D76-A29B-40AAFF92A7D7}"/>
              </a:ext>
            </a:extLst>
          </p:cNvPr>
          <p:cNvSpPr>
            <a:spLocks noGrp="1"/>
          </p:cNvSpPr>
          <p:nvPr>
            <p:ph type="sldNum" sz="quarter" idx="12"/>
          </p:nvPr>
        </p:nvSpPr>
        <p:spPr/>
        <p:txBody>
          <a:bodyPr/>
          <a:lstStyle/>
          <a:p>
            <a:fld id="{CDA3682C-5322-4E10-B1D4-489AC118C698}" type="slidenum">
              <a:rPr lang="ru-RU" smtClean="0"/>
              <a:pPr/>
              <a:t>15</a:t>
            </a:fld>
            <a:endParaRPr lang="ru-RU"/>
          </a:p>
        </p:txBody>
      </p:sp>
      <p:sp>
        <p:nvSpPr>
          <p:cNvPr id="5" name="Rectangle 50">
            <a:extLst>
              <a:ext uri="{FF2B5EF4-FFF2-40B4-BE49-F238E27FC236}">
                <a16:creationId xmlns:a16="http://schemas.microsoft.com/office/drawing/2014/main" id="{8D1A439B-91CF-4A59-A587-9893ED42801E}"/>
              </a:ext>
            </a:extLst>
          </p:cNvPr>
          <p:cNvSpPr>
            <a:spLocks noChangeArrowheads="1"/>
          </p:cNvSpPr>
          <p:nvPr/>
        </p:nvSpPr>
        <p:spPr bwMode="auto">
          <a:xfrm rot="5400000">
            <a:off x="2497460" y="4760601"/>
            <a:ext cx="4149078" cy="45719"/>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6" name="Titel 1">
            <a:extLst>
              <a:ext uri="{FF2B5EF4-FFF2-40B4-BE49-F238E27FC236}">
                <a16:creationId xmlns:a16="http://schemas.microsoft.com/office/drawing/2014/main" id="{3D1F5A94-6F99-42EB-8DF3-433BAB113FD2}"/>
              </a:ext>
            </a:extLst>
          </p:cNvPr>
          <p:cNvSpPr txBox="1">
            <a:spLocks/>
          </p:cNvSpPr>
          <p:nvPr/>
        </p:nvSpPr>
        <p:spPr bwMode="auto">
          <a:xfrm>
            <a:off x="1201150" y="993562"/>
            <a:ext cx="6695976" cy="1079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3600">
                <a:solidFill>
                  <a:srgbClr val="000000"/>
                </a:solidFill>
                <a:latin typeface="+mj-lt"/>
                <a:ea typeface="+mj-ea"/>
                <a:cs typeface="+mj-cs"/>
              </a:defRPr>
            </a:lvl1pPr>
            <a:lvl2pPr algn="l" rtl="0" fontAlgn="base">
              <a:spcBef>
                <a:spcPct val="0"/>
              </a:spcBef>
              <a:spcAft>
                <a:spcPct val="0"/>
              </a:spcAft>
              <a:defRPr sz="3600">
                <a:solidFill>
                  <a:srgbClr val="000000"/>
                </a:solidFill>
                <a:latin typeface="Futura LT Book" pitchFamily="2" charset="0"/>
              </a:defRPr>
            </a:lvl2pPr>
            <a:lvl3pPr algn="l" rtl="0" fontAlgn="base">
              <a:spcBef>
                <a:spcPct val="0"/>
              </a:spcBef>
              <a:spcAft>
                <a:spcPct val="0"/>
              </a:spcAft>
              <a:defRPr sz="3600">
                <a:solidFill>
                  <a:srgbClr val="000000"/>
                </a:solidFill>
                <a:latin typeface="Futura LT Book" pitchFamily="2" charset="0"/>
              </a:defRPr>
            </a:lvl3pPr>
            <a:lvl4pPr algn="l" rtl="0" fontAlgn="base">
              <a:spcBef>
                <a:spcPct val="0"/>
              </a:spcBef>
              <a:spcAft>
                <a:spcPct val="0"/>
              </a:spcAft>
              <a:defRPr sz="3600">
                <a:solidFill>
                  <a:srgbClr val="000000"/>
                </a:solidFill>
                <a:latin typeface="Futura LT Book" pitchFamily="2" charset="0"/>
              </a:defRPr>
            </a:lvl4pPr>
            <a:lvl5pPr algn="l" rtl="0" fontAlgn="base">
              <a:spcBef>
                <a:spcPct val="0"/>
              </a:spcBef>
              <a:spcAft>
                <a:spcPct val="0"/>
              </a:spcAft>
              <a:defRPr sz="3600">
                <a:solidFill>
                  <a:srgbClr val="000000"/>
                </a:solidFill>
                <a:latin typeface="Futura LT Book" pitchFamily="2" charset="0"/>
              </a:defRPr>
            </a:lvl5pPr>
            <a:lvl6pPr marL="457200" algn="l" rtl="0" fontAlgn="base">
              <a:spcBef>
                <a:spcPct val="0"/>
              </a:spcBef>
              <a:spcAft>
                <a:spcPct val="0"/>
              </a:spcAft>
              <a:defRPr sz="3600">
                <a:solidFill>
                  <a:srgbClr val="000000"/>
                </a:solidFill>
                <a:latin typeface="Futura LT Book" pitchFamily="2" charset="0"/>
              </a:defRPr>
            </a:lvl6pPr>
            <a:lvl7pPr marL="914400" algn="l" rtl="0" fontAlgn="base">
              <a:spcBef>
                <a:spcPct val="0"/>
              </a:spcBef>
              <a:spcAft>
                <a:spcPct val="0"/>
              </a:spcAft>
              <a:defRPr sz="3600">
                <a:solidFill>
                  <a:srgbClr val="000000"/>
                </a:solidFill>
                <a:latin typeface="Futura LT Book" pitchFamily="2" charset="0"/>
              </a:defRPr>
            </a:lvl7pPr>
            <a:lvl8pPr marL="1371600" algn="l" rtl="0" fontAlgn="base">
              <a:spcBef>
                <a:spcPct val="0"/>
              </a:spcBef>
              <a:spcAft>
                <a:spcPct val="0"/>
              </a:spcAft>
              <a:defRPr sz="3600">
                <a:solidFill>
                  <a:srgbClr val="000000"/>
                </a:solidFill>
                <a:latin typeface="Futura LT Book" pitchFamily="2" charset="0"/>
              </a:defRPr>
            </a:lvl8pPr>
            <a:lvl9pPr marL="1828800" algn="l" rtl="0" fontAlgn="base">
              <a:spcBef>
                <a:spcPct val="0"/>
              </a:spcBef>
              <a:spcAft>
                <a:spcPct val="0"/>
              </a:spcAft>
              <a:defRPr sz="3600">
                <a:solidFill>
                  <a:srgbClr val="000000"/>
                </a:solidFill>
                <a:latin typeface="Futura LT Book" pitchFamily="2" charset="0"/>
              </a:defRPr>
            </a:lvl9pPr>
          </a:lstStyle>
          <a:p>
            <a:pPr algn="ctr"/>
            <a:r>
              <a:rPr lang="de-DE" b="1" kern="0" dirty="0"/>
              <a:t>Backwaren</a:t>
            </a:r>
            <a:endParaRPr lang="de-DE" sz="1600" b="1" kern="0" dirty="0"/>
          </a:p>
        </p:txBody>
      </p:sp>
      <p:sp>
        <p:nvSpPr>
          <p:cNvPr id="7" name="Titel 1">
            <a:extLst>
              <a:ext uri="{FF2B5EF4-FFF2-40B4-BE49-F238E27FC236}">
                <a16:creationId xmlns:a16="http://schemas.microsoft.com/office/drawing/2014/main" id="{9FA81E48-644D-45E6-92A8-8CB551B37149}"/>
              </a:ext>
            </a:extLst>
          </p:cNvPr>
          <p:cNvSpPr txBox="1">
            <a:spLocks/>
          </p:cNvSpPr>
          <p:nvPr/>
        </p:nvSpPr>
        <p:spPr bwMode="auto">
          <a:xfrm>
            <a:off x="1" y="2702351"/>
            <a:ext cx="4549138" cy="3600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3600">
                <a:solidFill>
                  <a:srgbClr val="000000"/>
                </a:solidFill>
                <a:latin typeface="+mj-lt"/>
                <a:ea typeface="+mj-ea"/>
                <a:cs typeface="+mj-cs"/>
              </a:defRPr>
            </a:lvl1pPr>
            <a:lvl2pPr algn="l" rtl="0" fontAlgn="base">
              <a:spcBef>
                <a:spcPct val="0"/>
              </a:spcBef>
              <a:spcAft>
                <a:spcPct val="0"/>
              </a:spcAft>
              <a:defRPr sz="3600">
                <a:solidFill>
                  <a:srgbClr val="000000"/>
                </a:solidFill>
                <a:latin typeface="Futura LT Book" pitchFamily="2" charset="0"/>
              </a:defRPr>
            </a:lvl2pPr>
            <a:lvl3pPr algn="l" rtl="0" fontAlgn="base">
              <a:spcBef>
                <a:spcPct val="0"/>
              </a:spcBef>
              <a:spcAft>
                <a:spcPct val="0"/>
              </a:spcAft>
              <a:defRPr sz="3600">
                <a:solidFill>
                  <a:srgbClr val="000000"/>
                </a:solidFill>
                <a:latin typeface="Futura LT Book" pitchFamily="2" charset="0"/>
              </a:defRPr>
            </a:lvl3pPr>
            <a:lvl4pPr algn="l" rtl="0" fontAlgn="base">
              <a:spcBef>
                <a:spcPct val="0"/>
              </a:spcBef>
              <a:spcAft>
                <a:spcPct val="0"/>
              </a:spcAft>
              <a:defRPr sz="3600">
                <a:solidFill>
                  <a:srgbClr val="000000"/>
                </a:solidFill>
                <a:latin typeface="Futura LT Book" pitchFamily="2" charset="0"/>
              </a:defRPr>
            </a:lvl4pPr>
            <a:lvl5pPr algn="l" rtl="0" fontAlgn="base">
              <a:spcBef>
                <a:spcPct val="0"/>
              </a:spcBef>
              <a:spcAft>
                <a:spcPct val="0"/>
              </a:spcAft>
              <a:defRPr sz="3600">
                <a:solidFill>
                  <a:srgbClr val="000000"/>
                </a:solidFill>
                <a:latin typeface="Futura LT Book" pitchFamily="2" charset="0"/>
              </a:defRPr>
            </a:lvl5pPr>
            <a:lvl6pPr marL="457200" algn="l" rtl="0" fontAlgn="base">
              <a:spcBef>
                <a:spcPct val="0"/>
              </a:spcBef>
              <a:spcAft>
                <a:spcPct val="0"/>
              </a:spcAft>
              <a:defRPr sz="3600">
                <a:solidFill>
                  <a:srgbClr val="000000"/>
                </a:solidFill>
                <a:latin typeface="Futura LT Book" pitchFamily="2" charset="0"/>
              </a:defRPr>
            </a:lvl6pPr>
            <a:lvl7pPr marL="914400" algn="l" rtl="0" fontAlgn="base">
              <a:spcBef>
                <a:spcPct val="0"/>
              </a:spcBef>
              <a:spcAft>
                <a:spcPct val="0"/>
              </a:spcAft>
              <a:defRPr sz="3600">
                <a:solidFill>
                  <a:srgbClr val="000000"/>
                </a:solidFill>
                <a:latin typeface="Futura LT Book" pitchFamily="2" charset="0"/>
              </a:defRPr>
            </a:lvl7pPr>
            <a:lvl8pPr marL="1371600" algn="l" rtl="0" fontAlgn="base">
              <a:spcBef>
                <a:spcPct val="0"/>
              </a:spcBef>
              <a:spcAft>
                <a:spcPct val="0"/>
              </a:spcAft>
              <a:defRPr sz="3600">
                <a:solidFill>
                  <a:srgbClr val="000000"/>
                </a:solidFill>
                <a:latin typeface="Futura LT Book" pitchFamily="2" charset="0"/>
              </a:defRPr>
            </a:lvl8pPr>
            <a:lvl9pPr marL="1828800" algn="l" rtl="0" fontAlgn="base">
              <a:spcBef>
                <a:spcPct val="0"/>
              </a:spcBef>
              <a:spcAft>
                <a:spcPct val="0"/>
              </a:spcAft>
              <a:defRPr sz="3600">
                <a:solidFill>
                  <a:srgbClr val="000000"/>
                </a:solidFill>
                <a:latin typeface="Futura LT Book" pitchFamily="2" charset="0"/>
              </a:defRPr>
            </a:lvl9pPr>
          </a:lstStyle>
          <a:p>
            <a:pPr algn="ctr"/>
            <a:r>
              <a:rPr lang="de-DE" sz="2400" b="1" kern="0" dirty="0"/>
              <a:t>Bäckerei Merzenich</a:t>
            </a:r>
          </a:p>
        </p:txBody>
      </p:sp>
      <p:sp>
        <p:nvSpPr>
          <p:cNvPr id="8" name="Titel 1">
            <a:extLst>
              <a:ext uri="{FF2B5EF4-FFF2-40B4-BE49-F238E27FC236}">
                <a16:creationId xmlns:a16="http://schemas.microsoft.com/office/drawing/2014/main" id="{CB652EE7-0171-4537-94B4-7C1BAA41D07D}"/>
              </a:ext>
            </a:extLst>
          </p:cNvPr>
          <p:cNvSpPr txBox="1">
            <a:spLocks/>
          </p:cNvSpPr>
          <p:nvPr/>
        </p:nvSpPr>
        <p:spPr bwMode="auto">
          <a:xfrm>
            <a:off x="4572000" y="2702351"/>
            <a:ext cx="4549138" cy="3600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3600">
                <a:solidFill>
                  <a:srgbClr val="000000"/>
                </a:solidFill>
                <a:latin typeface="+mj-lt"/>
                <a:ea typeface="+mj-ea"/>
                <a:cs typeface="+mj-cs"/>
              </a:defRPr>
            </a:lvl1pPr>
            <a:lvl2pPr algn="l" rtl="0" fontAlgn="base">
              <a:spcBef>
                <a:spcPct val="0"/>
              </a:spcBef>
              <a:spcAft>
                <a:spcPct val="0"/>
              </a:spcAft>
              <a:defRPr sz="3600">
                <a:solidFill>
                  <a:srgbClr val="000000"/>
                </a:solidFill>
                <a:latin typeface="Futura LT Book" pitchFamily="2" charset="0"/>
              </a:defRPr>
            </a:lvl2pPr>
            <a:lvl3pPr algn="l" rtl="0" fontAlgn="base">
              <a:spcBef>
                <a:spcPct val="0"/>
              </a:spcBef>
              <a:spcAft>
                <a:spcPct val="0"/>
              </a:spcAft>
              <a:defRPr sz="3600">
                <a:solidFill>
                  <a:srgbClr val="000000"/>
                </a:solidFill>
                <a:latin typeface="Futura LT Book" pitchFamily="2" charset="0"/>
              </a:defRPr>
            </a:lvl3pPr>
            <a:lvl4pPr algn="l" rtl="0" fontAlgn="base">
              <a:spcBef>
                <a:spcPct val="0"/>
              </a:spcBef>
              <a:spcAft>
                <a:spcPct val="0"/>
              </a:spcAft>
              <a:defRPr sz="3600">
                <a:solidFill>
                  <a:srgbClr val="000000"/>
                </a:solidFill>
                <a:latin typeface="Futura LT Book" pitchFamily="2" charset="0"/>
              </a:defRPr>
            </a:lvl4pPr>
            <a:lvl5pPr algn="l" rtl="0" fontAlgn="base">
              <a:spcBef>
                <a:spcPct val="0"/>
              </a:spcBef>
              <a:spcAft>
                <a:spcPct val="0"/>
              </a:spcAft>
              <a:defRPr sz="3600">
                <a:solidFill>
                  <a:srgbClr val="000000"/>
                </a:solidFill>
                <a:latin typeface="Futura LT Book" pitchFamily="2" charset="0"/>
              </a:defRPr>
            </a:lvl5pPr>
            <a:lvl6pPr marL="457200" algn="l" rtl="0" fontAlgn="base">
              <a:spcBef>
                <a:spcPct val="0"/>
              </a:spcBef>
              <a:spcAft>
                <a:spcPct val="0"/>
              </a:spcAft>
              <a:defRPr sz="3600">
                <a:solidFill>
                  <a:srgbClr val="000000"/>
                </a:solidFill>
                <a:latin typeface="Futura LT Book" pitchFamily="2" charset="0"/>
              </a:defRPr>
            </a:lvl6pPr>
            <a:lvl7pPr marL="914400" algn="l" rtl="0" fontAlgn="base">
              <a:spcBef>
                <a:spcPct val="0"/>
              </a:spcBef>
              <a:spcAft>
                <a:spcPct val="0"/>
              </a:spcAft>
              <a:defRPr sz="3600">
                <a:solidFill>
                  <a:srgbClr val="000000"/>
                </a:solidFill>
                <a:latin typeface="Futura LT Book" pitchFamily="2" charset="0"/>
              </a:defRPr>
            </a:lvl7pPr>
            <a:lvl8pPr marL="1371600" algn="l" rtl="0" fontAlgn="base">
              <a:spcBef>
                <a:spcPct val="0"/>
              </a:spcBef>
              <a:spcAft>
                <a:spcPct val="0"/>
              </a:spcAft>
              <a:defRPr sz="3600">
                <a:solidFill>
                  <a:srgbClr val="000000"/>
                </a:solidFill>
                <a:latin typeface="Futura LT Book" pitchFamily="2" charset="0"/>
              </a:defRPr>
            </a:lvl8pPr>
            <a:lvl9pPr marL="1828800" algn="l" rtl="0" fontAlgn="base">
              <a:spcBef>
                <a:spcPct val="0"/>
              </a:spcBef>
              <a:spcAft>
                <a:spcPct val="0"/>
              </a:spcAft>
              <a:defRPr sz="3600">
                <a:solidFill>
                  <a:srgbClr val="000000"/>
                </a:solidFill>
                <a:latin typeface="Futura LT Book" pitchFamily="2" charset="0"/>
              </a:defRPr>
            </a:lvl9pPr>
          </a:lstStyle>
          <a:p>
            <a:pPr algn="ctr"/>
            <a:r>
              <a:rPr lang="de-DE" sz="2400" b="1" kern="0" dirty="0" err="1"/>
              <a:t>Prümtaler</a:t>
            </a:r>
            <a:r>
              <a:rPr lang="de-DE" sz="2400" b="1" kern="0" dirty="0"/>
              <a:t> Mühlenbäckerei</a:t>
            </a:r>
          </a:p>
        </p:txBody>
      </p:sp>
      <p:sp>
        <p:nvSpPr>
          <p:cNvPr id="9" name="Titel 1">
            <a:extLst>
              <a:ext uri="{FF2B5EF4-FFF2-40B4-BE49-F238E27FC236}">
                <a16:creationId xmlns:a16="http://schemas.microsoft.com/office/drawing/2014/main" id="{4703FF43-0FFD-4707-80A2-16B3233017A1}"/>
              </a:ext>
            </a:extLst>
          </p:cNvPr>
          <p:cNvSpPr txBox="1">
            <a:spLocks/>
          </p:cNvSpPr>
          <p:nvPr/>
        </p:nvSpPr>
        <p:spPr bwMode="auto">
          <a:xfrm>
            <a:off x="153224" y="2702351"/>
            <a:ext cx="4229040" cy="3600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3600">
                <a:solidFill>
                  <a:srgbClr val="000000"/>
                </a:solidFill>
                <a:latin typeface="+mj-lt"/>
                <a:ea typeface="+mj-ea"/>
                <a:cs typeface="+mj-cs"/>
              </a:defRPr>
            </a:lvl1pPr>
            <a:lvl2pPr algn="l" rtl="0" fontAlgn="base">
              <a:spcBef>
                <a:spcPct val="0"/>
              </a:spcBef>
              <a:spcAft>
                <a:spcPct val="0"/>
              </a:spcAft>
              <a:defRPr sz="3600">
                <a:solidFill>
                  <a:srgbClr val="000000"/>
                </a:solidFill>
                <a:latin typeface="Futura LT Book" pitchFamily="2" charset="0"/>
              </a:defRPr>
            </a:lvl2pPr>
            <a:lvl3pPr algn="l" rtl="0" fontAlgn="base">
              <a:spcBef>
                <a:spcPct val="0"/>
              </a:spcBef>
              <a:spcAft>
                <a:spcPct val="0"/>
              </a:spcAft>
              <a:defRPr sz="3600">
                <a:solidFill>
                  <a:srgbClr val="000000"/>
                </a:solidFill>
                <a:latin typeface="Futura LT Book" pitchFamily="2" charset="0"/>
              </a:defRPr>
            </a:lvl3pPr>
            <a:lvl4pPr algn="l" rtl="0" fontAlgn="base">
              <a:spcBef>
                <a:spcPct val="0"/>
              </a:spcBef>
              <a:spcAft>
                <a:spcPct val="0"/>
              </a:spcAft>
              <a:defRPr sz="3600">
                <a:solidFill>
                  <a:srgbClr val="000000"/>
                </a:solidFill>
                <a:latin typeface="Futura LT Book" pitchFamily="2" charset="0"/>
              </a:defRPr>
            </a:lvl4pPr>
            <a:lvl5pPr algn="l" rtl="0" fontAlgn="base">
              <a:spcBef>
                <a:spcPct val="0"/>
              </a:spcBef>
              <a:spcAft>
                <a:spcPct val="0"/>
              </a:spcAft>
              <a:defRPr sz="3600">
                <a:solidFill>
                  <a:srgbClr val="000000"/>
                </a:solidFill>
                <a:latin typeface="Futura LT Book" pitchFamily="2" charset="0"/>
              </a:defRPr>
            </a:lvl5pPr>
            <a:lvl6pPr marL="457200" algn="l" rtl="0" fontAlgn="base">
              <a:spcBef>
                <a:spcPct val="0"/>
              </a:spcBef>
              <a:spcAft>
                <a:spcPct val="0"/>
              </a:spcAft>
              <a:defRPr sz="3600">
                <a:solidFill>
                  <a:srgbClr val="000000"/>
                </a:solidFill>
                <a:latin typeface="Futura LT Book" pitchFamily="2" charset="0"/>
              </a:defRPr>
            </a:lvl6pPr>
            <a:lvl7pPr marL="914400" algn="l" rtl="0" fontAlgn="base">
              <a:spcBef>
                <a:spcPct val="0"/>
              </a:spcBef>
              <a:spcAft>
                <a:spcPct val="0"/>
              </a:spcAft>
              <a:defRPr sz="3600">
                <a:solidFill>
                  <a:srgbClr val="000000"/>
                </a:solidFill>
                <a:latin typeface="Futura LT Book" pitchFamily="2" charset="0"/>
              </a:defRPr>
            </a:lvl7pPr>
            <a:lvl8pPr marL="1371600" algn="l" rtl="0" fontAlgn="base">
              <a:spcBef>
                <a:spcPct val="0"/>
              </a:spcBef>
              <a:spcAft>
                <a:spcPct val="0"/>
              </a:spcAft>
              <a:defRPr sz="3600">
                <a:solidFill>
                  <a:srgbClr val="000000"/>
                </a:solidFill>
                <a:latin typeface="Futura LT Book" pitchFamily="2" charset="0"/>
              </a:defRPr>
            </a:lvl8pPr>
            <a:lvl9pPr marL="1828800" algn="l" rtl="0" fontAlgn="base">
              <a:spcBef>
                <a:spcPct val="0"/>
              </a:spcBef>
              <a:spcAft>
                <a:spcPct val="0"/>
              </a:spcAft>
              <a:defRPr sz="3600">
                <a:solidFill>
                  <a:srgbClr val="000000"/>
                </a:solidFill>
                <a:latin typeface="Futura LT Book" pitchFamily="2" charset="0"/>
              </a:defRPr>
            </a:lvl9pPr>
          </a:lstStyle>
          <a:p>
            <a:pPr algn="ctr"/>
            <a:r>
              <a:rPr lang="de-DE" sz="2400" b="1" kern="0" dirty="0"/>
              <a:t>Bäckerei Merzenich</a:t>
            </a:r>
          </a:p>
        </p:txBody>
      </p:sp>
      <p:sp>
        <p:nvSpPr>
          <p:cNvPr id="10" name="Titel 1">
            <a:extLst>
              <a:ext uri="{FF2B5EF4-FFF2-40B4-BE49-F238E27FC236}">
                <a16:creationId xmlns:a16="http://schemas.microsoft.com/office/drawing/2014/main" id="{C390FE26-AABF-4567-B535-311F00C8052B}"/>
              </a:ext>
            </a:extLst>
          </p:cNvPr>
          <p:cNvSpPr txBox="1">
            <a:spLocks/>
          </p:cNvSpPr>
          <p:nvPr/>
        </p:nvSpPr>
        <p:spPr bwMode="auto">
          <a:xfrm>
            <a:off x="827584" y="3226601"/>
            <a:ext cx="3721554" cy="3605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3600">
                <a:solidFill>
                  <a:srgbClr val="000000"/>
                </a:solidFill>
                <a:latin typeface="+mj-lt"/>
                <a:ea typeface="+mj-ea"/>
                <a:cs typeface="+mj-cs"/>
              </a:defRPr>
            </a:lvl1pPr>
            <a:lvl2pPr algn="l" rtl="0" fontAlgn="base">
              <a:spcBef>
                <a:spcPct val="0"/>
              </a:spcBef>
              <a:spcAft>
                <a:spcPct val="0"/>
              </a:spcAft>
              <a:defRPr sz="3600">
                <a:solidFill>
                  <a:srgbClr val="000000"/>
                </a:solidFill>
                <a:latin typeface="Futura LT Book" pitchFamily="2" charset="0"/>
              </a:defRPr>
            </a:lvl2pPr>
            <a:lvl3pPr algn="l" rtl="0" fontAlgn="base">
              <a:spcBef>
                <a:spcPct val="0"/>
              </a:spcBef>
              <a:spcAft>
                <a:spcPct val="0"/>
              </a:spcAft>
              <a:defRPr sz="3600">
                <a:solidFill>
                  <a:srgbClr val="000000"/>
                </a:solidFill>
                <a:latin typeface="Futura LT Book" pitchFamily="2" charset="0"/>
              </a:defRPr>
            </a:lvl3pPr>
            <a:lvl4pPr algn="l" rtl="0" fontAlgn="base">
              <a:spcBef>
                <a:spcPct val="0"/>
              </a:spcBef>
              <a:spcAft>
                <a:spcPct val="0"/>
              </a:spcAft>
              <a:defRPr sz="3600">
                <a:solidFill>
                  <a:srgbClr val="000000"/>
                </a:solidFill>
                <a:latin typeface="Futura LT Book" pitchFamily="2" charset="0"/>
              </a:defRPr>
            </a:lvl4pPr>
            <a:lvl5pPr algn="l" rtl="0" fontAlgn="base">
              <a:spcBef>
                <a:spcPct val="0"/>
              </a:spcBef>
              <a:spcAft>
                <a:spcPct val="0"/>
              </a:spcAft>
              <a:defRPr sz="3600">
                <a:solidFill>
                  <a:srgbClr val="000000"/>
                </a:solidFill>
                <a:latin typeface="Futura LT Book" pitchFamily="2" charset="0"/>
              </a:defRPr>
            </a:lvl5pPr>
            <a:lvl6pPr marL="457200" algn="l" rtl="0" fontAlgn="base">
              <a:spcBef>
                <a:spcPct val="0"/>
              </a:spcBef>
              <a:spcAft>
                <a:spcPct val="0"/>
              </a:spcAft>
              <a:defRPr sz="3600">
                <a:solidFill>
                  <a:srgbClr val="000000"/>
                </a:solidFill>
                <a:latin typeface="Futura LT Book" pitchFamily="2" charset="0"/>
              </a:defRPr>
            </a:lvl6pPr>
            <a:lvl7pPr marL="914400" algn="l" rtl="0" fontAlgn="base">
              <a:spcBef>
                <a:spcPct val="0"/>
              </a:spcBef>
              <a:spcAft>
                <a:spcPct val="0"/>
              </a:spcAft>
              <a:defRPr sz="3600">
                <a:solidFill>
                  <a:srgbClr val="000000"/>
                </a:solidFill>
                <a:latin typeface="Futura LT Book" pitchFamily="2" charset="0"/>
              </a:defRPr>
            </a:lvl7pPr>
            <a:lvl8pPr marL="1371600" algn="l" rtl="0" fontAlgn="base">
              <a:spcBef>
                <a:spcPct val="0"/>
              </a:spcBef>
              <a:spcAft>
                <a:spcPct val="0"/>
              </a:spcAft>
              <a:defRPr sz="3600">
                <a:solidFill>
                  <a:srgbClr val="000000"/>
                </a:solidFill>
                <a:latin typeface="Futura LT Book" pitchFamily="2" charset="0"/>
              </a:defRPr>
            </a:lvl8pPr>
            <a:lvl9pPr marL="1828800" algn="l" rtl="0" fontAlgn="base">
              <a:spcBef>
                <a:spcPct val="0"/>
              </a:spcBef>
              <a:spcAft>
                <a:spcPct val="0"/>
              </a:spcAft>
              <a:defRPr sz="3600">
                <a:solidFill>
                  <a:srgbClr val="000000"/>
                </a:solidFill>
                <a:latin typeface="Futura LT Book" pitchFamily="2" charset="0"/>
              </a:defRPr>
            </a:lvl9pPr>
          </a:lstStyle>
          <a:p>
            <a:r>
              <a:rPr lang="de-DE" sz="1600" b="1" kern="0" dirty="0"/>
              <a:t>Tradition seit 1896</a:t>
            </a:r>
          </a:p>
          <a:p>
            <a:endParaRPr lang="de-DE" sz="1600" b="1" kern="0" dirty="0"/>
          </a:p>
          <a:p>
            <a:r>
              <a:rPr lang="de-DE" sz="1600" b="1" kern="0" dirty="0"/>
              <a:t>19x vertreten in der Region,</a:t>
            </a:r>
          </a:p>
          <a:p>
            <a:r>
              <a:rPr lang="de-DE" sz="1600" b="1" kern="0" dirty="0"/>
              <a:t> überwiegend in Köln</a:t>
            </a:r>
          </a:p>
          <a:p>
            <a:endParaRPr lang="de-DE" sz="1600" b="1" kern="0" dirty="0"/>
          </a:p>
          <a:p>
            <a:r>
              <a:rPr lang="de-DE" sz="1600" b="1" kern="0" dirty="0"/>
              <a:t>Verkauf von:</a:t>
            </a:r>
          </a:p>
          <a:p>
            <a:pPr marL="285750" indent="-285750">
              <a:buFont typeface="Arial" panose="020B0604020202020204" pitchFamily="34" charset="0"/>
              <a:buChar char="•"/>
            </a:pPr>
            <a:r>
              <a:rPr lang="de-DE" sz="1600" b="1" kern="0" dirty="0"/>
              <a:t>Brot</a:t>
            </a:r>
          </a:p>
          <a:p>
            <a:pPr marL="285750" indent="-285750">
              <a:buFont typeface="Arial" panose="020B0604020202020204" pitchFamily="34" charset="0"/>
              <a:buChar char="•"/>
            </a:pPr>
            <a:r>
              <a:rPr lang="de-DE" sz="1600" b="1" kern="0" dirty="0"/>
              <a:t>Brötchen</a:t>
            </a:r>
          </a:p>
          <a:p>
            <a:pPr marL="285750" indent="-285750">
              <a:buFont typeface="Arial" panose="020B0604020202020204" pitchFamily="34" charset="0"/>
              <a:buChar char="•"/>
            </a:pPr>
            <a:r>
              <a:rPr lang="de-DE" sz="1600" b="1" kern="0" dirty="0"/>
              <a:t>Gebäck</a:t>
            </a:r>
          </a:p>
          <a:p>
            <a:pPr marL="285750" indent="-285750">
              <a:buFont typeface="Arial" panose="020B0604020202020204" pitchFamily="34" charset="0"/>
              <a:buChar char="•"/>
            </a:pPr>
            <a:r>
              <a:rPr lang="de-DE" sz="1600" b="1" kern="0" dirty="0"/>
              <a:t>Torten</a:t>
            </a:r>
          </a:p>
          <a:p>
            <a:pPr marL="285750" indent="-285750">
              <a:buFont typeface="Arial" panose="020B0604020202020204" pitchFamily="34" charset="0"/>
              <a:buChar char="•"/>
            </a:pPr>
            <a:r>
              <a:rPr lang="de-DE" sz="1600" b="1" kern="0" dirty="0"/>
              <a:t>Saisonartikeln</a:t>
            </a:r>
          </a:p>
          <a:p>
            <a:pPr marL="285750" indent="-285750">
              <a:buFont typeface="Arial" panose="020B0604020202020204" pitchFamily="34" charset="0"/>
              <a:buChar char="•"/>
            </a:pPr>
            <a:endParaRPr lang="de-DE" sz="1600" b="1" kern="0" dirty="0"/>
          </a:p>
          <a:p>
            <a:endParaRPr lang="de-DE" sz="1400" b="1" kern="0" dirty="0"/>
          </a:p>
        </p:txBody>
      </p:sp>
      <p:sp>
        <p:nvSpPr>
          <p:cNvPr id="11" name="Titel 1">
            <a:extLst>
              <a:ext uri="{FF2B5EF4-FFF2-40B4-BE49-F238E27FC236}">
                <a16:creationId xmlns:a16="http://schemas.microsoft.com/office/drawing/2014/main" id="{949A459B-5469-4C50-9542-F23E0CDABA1D}"/>
              </a:ext>
            </a:extLst>
          </p:cNvPr>
          <p:cNvSpPr txBox="1">
            <a:spLocks/>
          </p:cNvSpPr>
          <p:nvPr/>
        </p:nvSpPr>
        <p:spPr bwMode="auto">
          <a:xfrm>
            <a:off x="4905751" y="3226601"/>
            <a:ext cx="4233236" cy="36575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3600">
                <a:solidFill>
                  <a:srgbClr val="000000"/>
                </a:solidFill>
                <a:latin typeface="+mj-lt"/>
                <a:ea typeface="+mj-ea"/>
                <a:cs typeface="+mj-cs"/>
              </a:defRPr>
            </a:lvl1pPr>
            <a:lvl2pPr algn="l" rtl="0" fontAlgn="base">
              <a:spcBef>
                <a:spcPct val="0"/>
              </a:spcBef>
              <a:spcAft>
                <a:spcPct val="0"/>
              </a:spcAft>
              <a:defRPr sz="3600">
                <a:solidFill>
                  <a:srgbClr val="000000"/>
                </a:solidFill>
                <a:latin typeface="Futura LT Book" pitchFamily="2" charset="0"/>
              </a:defRPr>
            </a:lvl2pPr>
            <a:lvl3pPr algn="l" rtl="0" fontAlgn="base">
              <a:spcBef>
                <a:spcPct val="0"/>
              </a:spcBef>
              <a:spcAft>
                <a:spcPct val="0"/>
              </a:spcAft>
              <a:defRPr sz="3600">
                <a:solidFill>
                  <a:srgbClr val="000000"/>
                </a:solidFill>
                <a:latin typeface="Futura LT Book" pitchFamily="2" charset="0"/>
              </a:defRPr>
            </a:lvl3pPr>
            <a:lvl4pPr algn="l" rtl="0" fontAlgn="base">
              <a:spcBef>
                <a:spcPct val="0"/>
              </a:spcBef>
              <a:spcAft>
                <a:spcPct val="0"/>
              </a:spcAft>
              <a:defRPr sz="3600">
                <a:solidFill>
                  <a:srgbClr val="000000"/>
                </a:solidFill>
                <a:latin typeface="Futura LT Book" pitchFamily="2" charset="0"/>
              </a:defRPr>
            </a:lvl4pPr>
            <a:lvl5pPr algn="l" rtl="0" fontAlgn="base">
              <a:spcBef>
                <a:spcPct val="0"/>
              </a:spcBef>
              <a:spcAft>
                <a:spcPct val="0"/>
              </a:spcAft>
              <a:defRPr sz="3600">
                <a:solidFill>
                  <a:srgbClr val="000000"/>
                </a:solidFill>
                <a:latin typeface="Futura LT Book" pitchFamily="2" charset="0"/>
              </a:defRPr>
            </a:lvl5pPr>
            <a:lvl6pPr marL="457200" algn="l" rtl="0" fontAlgn="base">
              <a:spcBef>
                <a:spcPct val="0"/>
              </a:spcBef>
              <a:spcAft>
                <a:spcPct val="0"/>
              </a:spcAft>
              <a:defRPr sz="3600">
                <a:solidFill>
                  <a:srgbClr val="000000"/>
                </a:solidFill>
                <a:latin typeface="Futura LT Book" pitchFamily="2" charset="0"/>
              </a:defRPr>
            </a:lvl6pPr>
            <a:lvl7pPr marL="914400" algn="l" rtl="0" fontAlgn="base">
              <a:spcBef>
                <a:spcPct val="0"/>
              </a:spcBef>
              <a:spcAft>
                <a:spcPct val="0"/>
              </a:spcAft>
              <a:defRPr sz="3600">
                <a:solidFill>
                  <a:srgbClr val="000000"/>
                </a:solidFill>
                <a:latin typeface="Futura LT Book" pitchFamily="2" charset="0"/>
              </a:defRPr>
            </a:lvl7pPr>
            <a:lvl8pPr marL="1371600" algn="l" rtl="0" fontAlgn="base">
              <a:spcBef>
                <a:spcPct val="0"/>
              </a:spcBef>
              <a:spcAft>
                <a:spcPct val="0"/>
              </a:spcAft>
              <a:defRPr sz="3600">
                <a:solidFill>
                  <a:srgbClr val="000000"/>
                </a:solidFill>
                <a:latin typeface="Futura LT Book" pitchFamily="2" charset="0"/>
              </a:defRPr>
            </a:lvl8pPr>
            <a:lvl9pPr marL="1828800" algn="l" rtl="0" fontAlgn="base">
              <a:spcBef>
                <a:spcPct val="0"/>
              </a:spcBef>
              <a:spcAft>
                <a:spcPct val="0"/>
              </a:spcAft>
              <a:defRPr sz="3600">
                <a:solidFill>
                  <a:srgbClr val="000000"/>
                </a:solidFill>
                <a:latin typeface="Futura LT Book" pitchFamily="2" charset="0"/>
              </a:defRPr>
            </a:lvl9pPr>
          </a:lstStyle>
          <a:p>
            <a:r>
              <a:rPr lang="de-DE" sz="1600" b="1" kern="0" dirty="0"/>
              <a:t>Produkte aus </a:t>
            </a:r>
            <a:r>
              <a:rPr lang="de-DE" sz="1600" b="1" kern="0" dirty="0" err="1"/>
              <a:t>Lünebach</a:t>
            </a:r>
            <a:r>
              <a:rPr lang="de-DE" sz="1600" b="1" kern="0" dirty="0"/>
              <a:t> in der Eifel</a:t>
            </a:r>
          </a:p>
          <a:p>
            <a:endParaRPr lang="de-DE" sz="1600" b="1" kern="0" dirty="0"/>
          </a:p>
          <a:p>
            <a:r>
              <a:rPr lang="de-DE" sz="1600" b="1" kern="0" dirty="0"/>
              <a:t>5 </a:t>
            </a:r>
            <a:r>
              <a:rPr lang="de-DE" sz="1600" b="1" kern="0" dirty="0" err="1"/>
              <a:t>Fillialen</a:t>
            </a:r>
            <a:r>
              <a:rPr lang="de-DE" sz="1600" b="1" kern="0" dirty="0"/>
              <a:t> und auf 128 Märkten vertreten</a:t>
            </a:r>
          </a:p>
          <a:p>
            <a:endParaRPr lang="de-DE" sz="1600" b="1" kern="0" dirty="0"/>
          </a:p>
          <a:p>
            <a:endParaRPr lang="de-DE" sz="1600" b="1" kern="0" dirty="0"/>
          </a:p>
          <a:p>
            <a:r>
              <a:rPr lang="de-DE" sz="1600" b="1" kern="0" dirty="0"/>
              <a:t>Verkauf von:</a:t>
            </a:r>
          </a:p>
          <a:p>
            <a:pPr marL="285750" indent="-285750">
              <a:buFont typeface="Arial" panose="020B0604020202020204" pitchFamily="34" charset="0"/>
              <a:buChar char="•"/>
            </a:pPr>
            <a:r>
              <a:rPr lang="de-DE" sz="1600" b="1" kern="0" dirty="0"/>
              <a:t>Brot</a:t>
            </a:r>
          </a:p>
          <a:p>
            <a:pPr marL="285750" indent="-285750">
              <a:buFont typeface="Arial" panose="020B0604020202020204" pitchFamily="34" charset="0"/>
              <a:buChar char="•"/>
            </a:pPr>
            <a:r>
              <a:rPr lang="de-DE" sz="1600" b="1" kern="0" dirty="0"/>
              <a:t>Brötchen</a:t>
            </a:r>
          </a:p>
          <a:p>
            <a:pPr marL="285750" indent="-285750">
              <a:buFont typeface="Arial" panose="020B0604020202020204" pitchFamily="34" charset="0"/>
              <a:buChar char="•"/>
            </a:pPr>
            <a:r>
              <a:rPr lang="de-DE" sz="1600" b="1" kern="0" dirty="0"/>
              <a:t>Kuchen / Sahnetorte</a:t>
            </a:r>
          </a:p>
          <a:p>
            <a:pPr marL="285750" indent="-285750">
              <a:buFont typeface="Arial" panose="020B0604020202020204" pitchFamily="34" charset="0"/>
              <a:buChar char="•"/>
            </a:pPr>
            <a:r>
              <a:rPr lang="de-DE" sz="1600" b="1" kern="0" dirty="0"/>
              <a:t>Hefefeingebäck</a:t>
            </a:r>
          </a:p>
          <a:p>
            <a:pPr marL="285750" indent="-285750">
              <a:buFont typeface="Arial" panose="020B0604020202020204" pitchFamily="34" charset="0"/>
              <a:buChar char="•"/>
            </a:pPr>
            <a:r>
              <a:rPr lang="de-DE" sz="1600" b="1" kern="0" dirty="0"/>
              <a:t>Teilchen</a:t>
            </a:r>
          </a:p>
          <a:p>
            <a:pPr marL="285750" indent="-285750">
              <a:buFont typeface="Arial" panose="020B0604020202020204" pitchFamily="34" charset="0"/>
              <a:buChar char="•"/>
            </a:pPr>
            <a:r>
              <a:rPr lang="de-DE" sz="1600" b="1" kern="0" dirty="0"/>
              <a:t>Kuchenschnitten</a:t>
            </a:r>
          </a:p>
          <a:p>
            <a:pPr marL="285750" indent="-285750">
              <a:buFont typeface="Arial" panose="020B0604020202020204" pitchFamily="34" charset="0"/>
              <a:buChar char="•"/>
            </a:pPr>
            <a:r>
              <a:rPr lang="de-DE" sz="1600" b="1" kern="0" dirty="0"/>
              <a:t>Toastbrot</a:t>
            </a:r>
          </a:p>
        </p:txBody>
      </p:sp>
      <p:sp>
        <p:nvSpPr>
          <p:cNvPr id="12" name="Rectangle 50">
            <a:extLst>
              <a:ext uri="{FF2B5EF4-FFF2-40B4-BE49-F238E27FC236}">
                <a16:creationId xmlns:a16="http://schemas.microsoft.com/office/drawing/2014/main" id="{E50BE792-1232-4D1C-94A1-D1FED5110699}"/>
              </a:ext>
            </a:extLst>
          </p:cNvPr>
          <p:cNvSpPr>
            <a:spLocks noChangeArrowheads="1"/>
          </p:cNvSpPr>
          <p:nvPr/>
        </p:nvSpPr>
        <p:spPr bwMode="auto">
          <a:xfrm rot="10800000">
            <a:off x="233365" y="3065358"/>
            <a:ext cx="8712968" cy="45719"/>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Tree>
    <p:extLst>
      <p:ext uri="{BB962C8B-B14F-4D97-AF65-F5344CB8AC3E}">
        <p14:creationId xmlns:p14="http://schemas.microsoft.com/office/powerpoint/2010/main" val="22412447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0222CC9E-77BE-4D87-9D20-98598DF0B9AF}"/>
              </a:ext>
            </a:extLst>
          </p:cNvPr>
          <p:cNvSpPr>
            <a:spLocks noGrp="1"/>
          </p:cNvSpPr>
          <p:nvPr>
            <p:ph type="sldNum" sz="quarter" idx="12"/>
          </p:nvPr>
        </p:nvSpPr>
        <p:spPr/>
        <p:txBody>
          <a:bodyPr/>
          <a:lstStyle/>
          <a:p>
            <a:fld id="{CDA3682C-5322-4E10-B1D4-489AC118C698}" type="slidenum">
              <a:rPr lang="ru-RU" smtClean="0"/>
              <a:pPr/>
              <a:t>16</a:t>
            </a:fld>
            <a:endParaRPr lang="ru-RU"/>
          </a:p>
        </p:txBody>
      </p:sp>
      <p:graphicFrame>
        <p:nvGraphicFramePr>
          <p:cNvPr id="6" name="Tabelle 5">
            <a:extLst>
              <a:ext uri="{FF2B5EF4-FFF2-40B4-BE49-F238E27FC236}">
                <a16:creationId xmlns:a16="http://schemas.microsoft.com/office/drawing/2014/main" id="{95D2DC2E-97C2-47CE-9DBC-F09FA5054A74}"/>
              </a:ext>
            </a:extLst>
          </p:cNvPr>
          <p:cNvGraphicFramePr>
            <a:graphicFrameLocks noGrp="1"/>
          </p:cNvGraphicFramePr>
          <p:nvPr>
            <p:extLst>
              <p:ext uri="{D42A27DB-BD31-4B8C-83A1-F6EECF244321}">
                <p14:modId xmlns:p14="http://schemas.microsoft.com/office/powerpoint/2010/main" val="1872632078"/>
              </p:ext>
            </p:extLst>
          </p:nvPr>
        </p:nvGraphicFramePr>
        <p:xfrm>
          <a:off x="6996" y="2675644"/>
          <a:ext cx="4060947" cy="822960"/>
        </p:xfrm>
        <a:graphic>
          <a:graphicData uri="http://schemas.openxmlformats.org/drawingml/2006/table">
            <a:tbl>
              <a:tblPr/>
              <a:tblGrid>
                <a:gridCol w="2386633">
                  <a:extLst>
                    <a:ext uri="{9D8B030D-6E8A-4147-A177-3AD203B41FA5}">
                      <a16:colId xmlns:a16="http://schemas.microsoft.com/office/drawing/2014/main" val="3219432986"/>
                    </a:ext>
                  </a:extLst>
                </a:gridCol>
                <a:gridCol w="1674314">
                  <a:extLst>
                    <a:ext uri="{9D8B030D-6E8A-4147-A177-3AD203B41FA5}">
                      <a16:colId xmlns:a16="http://schemas.microsoft.com/office/drawing/2014/main" val="3476602110"/>
                    </a:ext>
                  </a:extLst>
                </a:gridCol>
              </a:tblGrid>
              <a:tr h="1965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cap="flat">
                      <a:noFill/>
                    </a:lnL>
                    <a:lnR w="12700" cap="flat" cmpd="sng" algn="ctr">
                      <a:solidFill>
                        <a:srgbClr val="FFFFFF"/>
                      </a:solidFill>
                      <a:prstDash val="solid"/>
                      <a:round/>
                      <a:headEnd type="none" w="med" len="med"/>
                      <a:tailEnd type="none" w="med" len="med"/>
                    </a:lnR>
                    <a:lnT cap="flat">
                      <a:noFill/>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600" b="1" i="0" u="none" strike="noStrike" cap="none" normalizeH="0" baseline="0" dirty="0">
                          <a:ln>
                            <a:noFill/>
                          </a:ln>
                          <a:solidFill>
                            <a:srgbClr val="373737"/>
                          </a:solidFill>
                          <a:effectLst/>
                          <a:latin typeface="Arial" charset="0"/>
                          <a:ea typeface="굴림" pitchFamily="34" charset="-127"/>
                        </a:rPr>
                        <a:t>Jahre</a:t>
                      </a:r>
                      <a:endParaRPr kumimoji="0" lang="ko-KR" altLang="en-US" sz="16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0">
                      <a:gsLst>
                        <a:gs pos="0">
                          <a:schemeClr val="accent2">
                            <a:gamma/>
                            <a:tint val="35686"/>
                            <a:invGamma/>
                          </a:schemeClr>
                        </a:gs>
                        <a:gs pos="100000">
                          <a:schemeClr val="accent2"/>
                        </a:gs>
                      </a:gsLst>
                      <a:lin ang="5400000" scaled="1"/>
                    </a:gradFill>
                  </a:tcPr>
                </a:tc>
                <a:extLst>
                  <a:ext uri="{0D108BD9-81ED-4DB2-BD59-A6C34878D82A}">
                    <a16:rowId xmlns:a16="http://schemas.microsoft.com/office/drawing/2014/main" val="2785455096"/>
                  </a:ext>
                </a:extLst>
              </a:tr>
              <a:tr h="19658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800" b="0" i="0" u="none" strike="noStrike" cap="none" normalizeH="0" baseline="0" dirty="0" err="1">
                          <a:ln>
                            <a:noFill/>
                          </a:ln>
                          <a:solidFill>
                            <a:srgbClr val="373737"/>
                          </a:solidFill>
                          <a:effectLst/>
                          <a:latin typeface="Arial" charset="0"/>
                          <a:ea typeface="굴림" pitchFamily="34" charset="-127"/>
                        </a:rPr>
                        <a:t>Merzenich</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blipFill dpi="0" rotWithShape="0">
                      <a:blip r:embed="rId3"/>
                      <a:srcRect/>
                      <a:stretch>
                        <a:fillRect/>
                      </a:stretch>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800" b="0" i="0" u="none" strike="noStrike" cap="none" normalizeH="0" baseline="0" dirty="0">
                          <a:ln>
                            <a:noFill/>
                          </a:ln>
                          <a:solidFill>
                            <a:srgbClr val="373737"/>
                          </a:solidFill>
                          <a:effectLst/>
                          <a:latin typeface="Arial" charset="0"/>
                          <a:ea typeface="굴림" pitchFamily="34" charset="-127"/>
                        </a:rPr>
                        <a:t>11</a:t>
                      </a: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extLst>
                  <a:ext uri="{0D108BD9-81ED-4DB2-BD59-A6C34878D82A}">
                    <a16:rowId xmlns:a16="http://schemas.microsoft.com/office/drawing/2014/main" val="4030443601"/>
                  </a:ext>
                </a:extLst>
              </a:tr>
              <a:tr h="19658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800" b="0" i="0" u="none" strike="noStrike" cap="none" normalizeH="0" baseline="0" dirty="0" err="1">
                          <a:ln>
                            <a:noFill/>
                          </a:ln>
                          <a:solidFill>
                            <a:srgbClr val="373737"/>
                          </a:solidFill>
                          <a:effectLst/>
                          <a:latin typeface="Arial" charset="0"/>
                          <a:ea typeface="굴림" pitchFamily="34" charset="-127"/>
                        </a:rPr>
                        <a:t>Prümtaler</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blipFill dpi="0" rotWithShape="0">
                      <a:blip r:embed="rId3"/>
                      <a:srcRect/>
                      <a:stretch>
                        <a:fillRect/>
                      </a:stretch>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e-DE" altLang="ko-KR" sz="1800" b="0" i="0" u="none" strike="noStrike" cap="none" normalizeH="0" baseline="0" dirty="0">
                          <a:ln>
                            <a:noFill/>
                          </a:ln>
                          <a:solidFill>
                            <a:srgbClr val="373737"/>
                          </a:solidFill>
                          <a:effectLst/>
                          <a:latin typeface="Arial" charset="0"/>
                          <a:ea typeface="굴림" pitchFamily="34" charset="-127"/>
                        </a:rPr>
                        <a:t>Ca. 15 – 16</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extLst>
                  <a:ext uri="{0D108BD9-81ED-4DB2-BD59-A6C34878D82A}">
                    <a16:rowId xmlns:a16="http://schemas.microsoft.com/office/drawing/2014/main" val="2348066938"/>
                  </a:ext>
                </a:extLst>
              </a:tr>
            </a:tbl>
          </a:graphicData>
        </a:graphic>
      </p:graphicFrame>
      <p:sp>
        <p:nvSpPr>
          <p:cNvPr id="7" name="Titel 1">
            <a:extLst>
              <a:ext uri="{FF2B5EF4-FFF2-40B4-BE49-F238E27FC236}">
                <a16:creationId xmlns:a16="http://schemas.microsoft.com/office/drawing/2014/main" id="{98846F04-8531-473A-BEF7-079144910B72}"/>
              </a:ext>
            </a:extLst>
          </p:cNvPr>
          <p:cNvSpPr txBox="1">
            <a:spLocks/>
          </p:cNvSpPr>
          <p:nvPr/>
        </p:nvSpPr>
        <p:spPr bwMode="auto">
          <a:xfrm>
            <a:off x="1224011" y="1132108"/>
            <a:ext cx="6695976" cy="1079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3600">
                <a:solidFill>
                  <a:srgbClr val="000000"/>
                </a:solidFill>
                <a:latin typeface="+mj-lt"/>
                <a:ea typeface="+mj-ea"/>
                <a:cs typeface="+mj-cs"/>
              </a:defRPr>
            </a:lvl1pPr>
            <a:lvl2pPr algn="l" rtl="0" fontAlgn="base">
              <a:spcBef>
                <a:spcPct val="0"/>
              </a:spcBef>
              <a:spcAft>
                <a:spcPct val="0"/>
              </a:spcAft>
              <a:defRPr sz="3600">
                <a:solidFill>
                  <a:srgbClr val="000000"/>
                </a:solidFill>
                <a:latin typeface="Futura LT Book" pitchFamily="2" charset="0"/>
              </a:defRPr>
            </a:lvl2pPr>
            <a:lvl3pPr algn="l" rtl="0" fontAlgn="base">
              <a:spcBef>
                <a:spcPct val="0"/>
              </a:spcBef>
              <a:spcAft>
                <a:spcPct val="0"/>
              </a:spcAft>
              <a:defRPr sz="3600">
                <a:solidFill>
                  <a:srgbClr val="000000"/>
                </a:solidFill>
                <a:latin typeface="Futura LT Book" pitchFamily="2" charset="0"/>
              </a:defRPr>
            </a:lvl3pPr>
            <a:lvl4pPr algn="l" rtl="0" fontAlgn="base">
              <a:spcBef>
                <a:spcPct val="0"/>
              </a:spcBef>
              <a:spcAft>
                <a:spcPct val="0"/>
              </a:spcAft>
              <a:defRPr sz="3600">
                <a:solidFill>
                  <a:srgbClr val="000000"/>
                </a:solidFill>
                <a:latin typeface="Futura LT Book" pitchFamily="2" charset="0"/>
              </a:defRPr>
            </a:lvl4pPr>
            <a:lvl5pPr algn="l" rtl="0" fontAlgn="base">
              <a:spcBef>
                <a:spcPct val="0"/>
              </a:spcBef>
              <a:spcAft>
                <a:spcPct val="0"/>
              </a:spcAft>
              <a:defRPr sz="3600">
                <a:solidFill>
                  <a:srgbClr val="000000"/>
                </a:solidFill>
                <a:latin typeface="Futura LT Book" pitchFamily="2" charset="0"/>
              </a:defRPr>
            </a:lvl5pPr>
            <a:lvl6pPr marL="457200" algn="l" rtl="0" fontAlgn="base">
              <a:spcBef>
                <a:spcPct val="0"/>
              </a:spcBef>
              <a:spcAft>
                <a:spcPct val="0"/>
              </a:spcAft>
              <a:defRPr sz="3600">
                <a:solidFill>
                  <a:srgbClr val="000000"/>
                </a:solidFill>
                <a:latin typeface="Futura LT Book" pitchFamily="2" charset="0"/>
              </a:defRPr>
            </a:lvl6pPr>
            <a:lvl7pPr marL="914400" algn="l" rtl="0" fontAlgn="base">
              <a:spcBef>
                <a:spcPct val="0"/>
              </a:spcBef>
              <a:spcAft>
                <a:spcPct val="0"/>
              </a:spcAft>
              <a:defRPr sz="3600">
                <a:solidFill>
                  <a:srgbClr val="000000"/>
                </a:solidFill>
                <a:latin typeface="Futura LT Book" pitchFamily="2" charset="0"/>
              </a:defRPr>
            </a:lvl7pPr>
            <a:lvl8pPr marL="1371600" algn="l" rtl="0" fontAlgn="base">
              <a:spcBef>
                <a:spcPct val="0"/>
              </a:spcBef>
              <a:spcAft>
                <a:spcPct val="0"/>
              </a:spcAft>
              <a:defRPr sz="3600">
                <a:solidFill>
                  <a:srgbClr val="000000"/>
                </a:solidFill>
                <a:latin typeface="Futura LT Book" pitchFamily="2" charset="0"/>
              </a:defRPr>
            </a:lvl8pPr>
            <a:lvl9pPr marL="1828800" algn="l" rtl="0" fontAlgn="base">
              <a:spcBef>
                <a:spcPct val="0"/>
              </a:spcBef>
              <a:spcAft>
                <a:spcPct val="0"/>
              </a:spcAft>
              <a:defRPr sz="3600">
                <a:solidFill>
                  <a:srgbClr val="000000"/>
                </a:solidFill>
                <a:latin typeface="Futura LT Book" pitchFamily="2" charset="0"/>
              </a:defRPr>
            </a:lvl9pPr>
          </a:lstStyle>
          <a:p>
            <a:pPr algn="ctr"/>
            <a:r>
              <a:rPr lang="de-DE" b="1" kern="0" dirty="0"/>
              <a:t>Backwaren</a:t>
            </a:r>
          </a:p>
          <a:p>
            <a:pPr algn="ctr"/>
            <a:r>
              <a:rPr lang="de-DE" sz="1600" b="1" kern="0" dirty="0"/>
              <a:t>(Händlerbefragung)</a:t>
            </a:r>
          </a:p>
        </p:txBody>
      </p:sp>
      <p:sp>
        <p:nvSpPr>
          <p:cNvPr id="8" name="Content Placeholder 8">
            <a:extLst>
              <a:ext uri="{FF2B5EF4-FFF2-40B4-BE49-F238E27FC236}">
                <a16:creationId xmlns:a16="http://schemas.microsoft.com/office/drawing/2014/main" id="{2B4ABBCE-F0B4-43EF-BC4F-D44D1194655B}"/>
              </a:ext>
            </a:extLst>
          </p:cNvPr>
          <p:cNvSpPr>
            <a:spLocks noGrp="1"/>
          </p:cNvSpPr>
          <p:nvPr>
            <p:ph idx="1"/>
          </p:nvPr>
        </p:nvSpPr>
        <p:spPr>
          <a:xfrm>
            <a:off x="-3056" y="2276779"/>
            <a:ext cx="9143999" cy="286126"/>
          </a:xfrm>
        </p:spPr>
        <p:txBody>
          <a:bodyPr/>
          <a:lstStyle/>
          <a:p>
            <a:pPr marL="0" indent="0">
              <a:buNone/>
            </a:pPr>
            <a:r>
              <a:rPr lang="de-DE" sz="1600" dirty="0"/>
              <a:t> </a:t>
            </a:r>
            <a:r>
              <a:rPr lang="de-DE" sz="1600" b="1" dirty="0"/>
              <a:t>Seit wann haben Sie ihren Stand auf dem Bonner Marktplatz? </a:t>
            </a:r>
          </a:p>
        </p:txBody>
      </p:sp>
      <p:sp>
        <p:nvSpPr>
          <p:cNvPr id="9" name="Content Placeholder 8">
            <a:extLst>
              <a:ext uri="{FF2B5EF4-FFF2-40B4-BE49-F238E27FC236}">
                <a16:creationId xmlns:a16="http://schemas.microsoft.com/office/drawing/2014/main" id="{D3365B3E-6447-49F1-A121-B7CAFD5DDEC7}"/>
              </a:ext>
            </a:extLst>
          </p:cNvPr>
          <p:cNvSpPr txBox="1">
            <a:spLocks/>
          </p:cNvSpPr>
          <p:nvPr/>
        </p:nvSpPr>
        <p:spPr bwMode="auto">
          <a:xfrm>
            <a:off x="-3055" y="3724083"/>
            <a:ext cx="9143999" cy="323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000">
                <a:solidFill>
                  <a:srgbClr val="000000"/>
                </a:solidFill>
                <a:latin typeface="+mn-lt"/>
                <a:ea typeface="+mn-ea"/>
                <a:cs typeface="+mn-cs"/>
              </a:defRPr>
            </a:lvl1pPr>
            <a:lvl2pPr marL="742950" indent="-285750" algn="l" rtl="0" fontAlgn="base">
              <a:spcBef>
                <a:spcPct val="20000"/>
              </a:spcBef>
              <a:spcAft>
                <a:spcPct val="0"/>
              </a:spcAft>
              <a:buChar char="–"/>
              <a:defRPr sz="2000">
                <a:solidFill>
                  <a:srgbClr val="000000"/>
                </a:solidFill>
                <a:latin typeface="+mn-lt"/>
              </a:defRPr>
            </a:lvl2pPr>
            <a:lvl3pPr marL="1143000" indent="-228600" algn="l" rtl="0" fontAlgn="base">
              <a:spcBef>
                <a:spcPct val="20000"/>
              </a:spcBef>
              <a:spcAft>
                <a:spcPct val="0"/>
              </a:spcAft>
              <a:buChar char="•"/>
              <a:defRPr sz="2000">
                <a:solidFill>
                  <a:srgbClr val="000000"/>
                </a:solidFill>
                <a:latin typeface="+mn-lt"/>
              </a:defRPr>
            </a:lvl3pPr>
            <a:lvl4pPr marL="1600200" indent="-228600" algn="l" rtl="0" fontAlgn="base">
              <a:spcBef>
                <a:spcPct val="20000"/>
              </a:spcBef>
              <a:spcAft>
                <a:spcPct val="0"/>
              </a:spcAft>
              <a:buChar char="–"/>
              <a:defRPr sz="2000">
                <a:solidFill>
                  <a:srgbClr val="000000"/>
                </a:solidFill>
                <a:latin typeface="+mn-lt"/>
              </a:defRPr>
            </a:lvl4pPr>
            <a:lvl5pPr marL="2057400" indent="-228600" algn="l" rtl="0" fontAlgn="base">
              <a:spcBef>
                <a:spcPct val="20000"/>
              </a:spcBef>
              <a:spcAft>
                <a:spcPct val="0"/>
              </a:spcAft>
              <a:buChar char="»"/>
              <a:defRPr sz="2000">
                <a:solidFill>
                  <a:srgbClr val="000000"/>
                </a:solidFill>
                <a:latin typeface="+mn-lt"/>
              </a:defRPr>
            </a:lvl5pPr>
            <a:lvl6pPr marL="2514600" indent="-228600" algn="l" rtl="0" fontAlgn="base">
              <a:spcBef>
                <a:spcPct val="20000"/>
              </a:spcBef>
              <a:spcAft>
                <a:spcPct val="0"/>
              </a:spcAft>
              <a:buChar char="»"/>
              <a:defRPr sz="2000">
                <a:solidFill>
                  <a:srgbClr val="000000"/>
                </a:solidFill>
                <a:latin typeface="+mn-lt"/>
              </a:defRPr>
            </a:lvl6pPr>
            <a:lvl7pPr marL="2971800" indent="-228600" algn="l" rtl="0" fontAlgn="base">
              <a:spcBef>
                <a:spcPct val="20000"/>
              </a:spcBef>
              <a:spcAft>
                <a:spcPct val="0"/>
              </a:spcAft>
              <a:buChar char="»"/>
              <a:defRPr sz="2000">
                <a:solidFill>
                  <a:srgbClr val="000000"/>
                </a:solidFill>
                <a:latin typeface="+mn-lt"/>
              </a:defRPr>
            </a:lvl7pPr>
            <a:lvl8pPr marL="3429000" indent="-228600" algn="l" rtl="0" fontAlgn="base">
              <a:spcBef>
                <a:spcPct val="20000"/>
              </a:spcBef>
              <a:spcAft>
                <a:spcPct val="0"/>
              </a:spcAft>
              <a:buChar char="»"/>
              <a:defRPr sz="2000">
                <a:solidFill>
                  <a:srgbClr val="000000"/>
                </a:solidFill>
                <a:latin typeface="+mn-lt"/>
              </a:defRPr>
            </a:lvl8pPr>
            <a:lvl9pPr marL="3886200" indent="-228600" algn="l" rtl="0" fontAlgn="base">
              <a:spcBef>
                <a:spcPct val="20000"/>
              </a:spcBef>
              <a:spcAft>
                <a:spcPct val="0"/>
              </a:spcAft>
              <a:buChar char="»"/>
              <a:defRPr sz="2000">
                <a:solidFill>
                  <a:srgbClr val="000000"/>
                </a:solidFill>
                <a:latin typeface="+mn-lt"/>
              </a:defRPr>
            </a:lvl9pPr>
          </a:lstStyle>
          <a:p>
            <a:pPr marL="0" indent="0">
              <a:buFontTx/>
              <a:buNone/>
            </a:pPr>
            <a:r>
              <a:rPr lang="de-DE" sz="1600" b="1" kern="0" dirty="0"/>
              <a:t>Haben Sie eher Stamm- oder Laufkundschaft? </a:t>
            </a:r>
          </a:p>
        </p:txBody>
      </p:sp>
      <p:graphicFrame>
        <p:nvGraphicFramePr>
          <p:cNvPr id="11" name="Tabelle 10">
            <a:extLst>
              <a:ext uri="{FF2B5EF4-FFF2-40B4-BE49-F238E27FC236}">
                <a16:creationId xmlns:a16="http://schemas.microsoft.com/office/drawing/2014/main" id="{A84379D2-A0DF-4322-8451-5DB172680D1E}"/>
              </a:ext>
            </a:extLst>
          </p:cNvPr>
          <p:cNvGraphicFramePr>
            <a:graphicFrameLocks noGrp="1"/>
          </p:cNvGraphicFramePr>
          <p:nvPr>
            <p:extLst>
              <p:ext uri="{D42A27DB-BD31-4B8C-83A1-F6EECF244321}">
                <p14:modId xmlns:p14="http://schemas.microsoft.com/office/powerpoint/2010/main" val="2093208883"/>
              </p:ext>
            </p:extLst>
          </p:nvPr>
        </p:nvGraphicFramePr>
        <p:xfrm>
          <a:off x="-2" y="4089677"/>
          <a:ext cx="5724128" cy="822960"/>
        </p:xfrm>
        <a:graphic>
          <a:graphicData uri="http://schemas.openxmlformats.org/drawingml/2006/table">
            <a:tbl>
              <a:tblPr/>
              <a:tblGrid>
                <a:gridCol w="2405614">
                  <a:extLst>
                    <a:ext uri="{9D8B030D-6E8A-4147-A177-3AD203B41FA5}">
                      <a16:colId xmlns:a16="http://schemas.microsoft.com/office/drawing/2014/main" val="3219432986"/>
                    </a:ext>
                  </a:extLst>
                </a:gridCol>
                <a:gridCol w="1687631">
                  <a:extLst>
                    <a:ext uri="{9D8B030D-6E8A-4147-A177-3AD203B41FA5}">
                      <a16:colId xmlns:a16="http://schemas.microsoft.com/office/drawing/2014/main" val="3476602110"/>
                    </a:ext>
                  </a:extLst>
                </a:gridCol>
                <a:gridCol w="1630883">
                  <a:extLst>
                    <a:ext uri="{9D8B030D-6E8A-4147-A177-3AD203B41FA5}">
                      <a16:colId xmlns:a16="http://schemas.microsoft.com/office/drawing/2014/main" val="28493935"/>
                    </a:ext>
                  </a:extLst>
                </a:gridCol>
              </a:tblGrid>
              <a:tr h="1965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cap="flat">
                      <a:noFill/>
                    </a:lnL>
                    <a:lnR w="12700" cap="flat" cmpd="sng" algn="ctr">
                      <a:solidFill>
                        <a:srgbClr val="FFFFFF"/>
                      </a:solidFill>
                      <a:prstDash val="solid"/>
                      <a:round/>
                      <a:headEnd type="none" w="med" len="med"/>
                      <a:tailEnd type="none" w="med" len="med"/>
                    </a:lnR>
                    <a:lnT cap="flat">
                      <a:noFill/>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600" b="1" i="0" u="none" strike="noStrike" cap="none" normalizeH="0" baseline="0" dirty="0" err="1">
                          <a:ln>
                            <a:noFill/>
                          </a:ln>
                          <a:solidFill>
                            <a:srgbClr val="373737"/>
                          </a:solidFill>
                          <a:effectLst/>
                          <a:latin typeface="Arial" charset="0"/>
                          <a:ea typeface="굴림" pitchFamily="34" charset="-127"/>
                        </a:rPr>
                        <a:t>Stammkunden</a:t>
                      </a:r>
                      <a:endParaRPr kumimoji="0" lang="ko-KR" altLang="en-US" sz="16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0">
                      <a:gsLst>
                        <a:gs pos="0">
                          <a:schemeClr val="accent2">
                            <a:gamma/>
                            <a:tint val="35686"/>
                            <a:invGamma/>
                          </a:schemeClr>
                        </a:gs>
                        <a:gs pos="100000">
                          <a:schemeClr val="accent2"/>
                        </a:gs>
                      </a:gsLst>
                      <a:lin ang="5400000" scaled="1"/>
                    </a:gra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altLang="ko-KR" sz="1600" b="1" i="0" u="none" strike="noStrike" cap="none" normalizeH="0" baseline="0" dirty="0">
                          <a:ln>
                            <a:noFill/>
                          </a:ln>
                          <a:solidFill>
                            <a:srgbClr val="373737"/>
                          </a:solidFill>
                          <a:effectLst/>
                          <a:latin typeface="Arial" charset="0"/>
                          <a:ea typeface="굴림" pitchFamily="34" charset="-127"/>
                        </a:rPr>
                        <a:t>Laufkundschaft</a:t>
                      </a:r>
                      <a:endParaRPr kumimoji="0" lang="ko-KR" altLang="en-US" sz="1600" b="1"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0">
                      <a:gsLst>
                        <a:gs pos="0">
                          <a:schemeClr val="accent2">
                            <a:gamma/>
                            <a:tint val="35686"/>
                            <a:invGamma/>
                          </a:schemeClr>
                        </a:gs>
                        <a:gs pos="100000">
                          <a:schemeClr val="accent2"/>
                        </a:gs>
                      </a:gsLst>
                      <a:lin ang="5400000" scaled="1"/>
                    </a:gradFill>
                  </a:tcPr>
                </a:tc>
                <a:extLst>
                  <a:ext uri="{0D108BD9-81ED-4DB2-BD59-A6C34878D82A}">
                    <a16:rowId xmlns:a16="http://schemas.microsoft.com/office/drawing/2014/main" val="2785455096"/>
                  </a:ext>
                </a:extLst>
              </a:tr>
              <a:tr h="19658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800" b="0" i="0" u="none" strike="noStrike" cap="none" normalizeH="0" baseline="0" dirty="0" err="1">
                          <a:ln>
                            <a:noFill/>
                          </a:ln>
                          <a:solidFill>
                            <a:srgbClr val="373737"/>
                          </a:solidFill>
                          <a:effectLst/>
                          <a:latin typeface="Arial" charset="0"/>
                          <a:ea typeface="굴림" pitchFamily="34" charset="-127"/>
                        </a:rPr>
                        <a:t>Merzenich</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blipFill dpi="0" rotWithShape="0">
                      <a:blip r:embed="rId3"/>
                      <a:srcRect/>
                      <a:stretch>
                        <a:fillRect/>
                      </a:stretch>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800" b="0" i="0" u="none" strike="noStrike" cap="none" normalizeH="0" baseline="0" dirty="0">
                          <a:ln>
                            <a:noFill/>
                          </a:ln>
                          <a:solidFill>
                            <a:srgbClr val="373737"/>
                          </a:solidFill>
                          <a:effectLst/>
                          <a:latin typeface="Arial" charset="0"/>
                          <a:ea typeface="굴림" pitchFamily="34" charset="-127"/>
                        </a:rPr>
                        <a:t>X</a:t>
                      </a: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extLst>
                  <a:ext uri="{0D108BD9-81ED-4DB2-BD59-A6C34878D82A}">
                    <a16:rowId xmlns:a16="http://schemas.microsoft.com/office/drawing/2014/main" val="4030443601"/>
                  </a:ext>
                </a:extLst>
              </a:tr>
              <a:tr h="19658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800" b="0" i="0" u="none" strike="noStrike" cap="none" normalizeH="0" baseline="0" dirty="0" err="1">
                          <a:ln>
                            <a:noFill/>
                          </a:ln>
                          <a:solidFill>
                            <a:srgbClr val="373737"/>
                          </a:solidFill>
                          <a:effectLst/>
                          <a:latin typeface="Arial" charset="0"/>
                          <a:ea typeface="굴림" pitchFamily="34" charset="-127"/>
                        </a:rPr>
                        <a:t>Prümtaler</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blipFill dpi="0" rotWithShape="0">
                      <a:blip r:embed="rId3"/>
                      <a:srcRect/>
                      <a:stretch>
                        <a:fillRect/>
                      </a:stretch>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e-DE" altLang="ko-KR" sz="1800" b="0" i="0" u="none" strike="noStrike" cap="none" normalizeH="0" baseline="0" dirty="0">
                          <a:ln>
                            <a:noFill/>
                          </a:ln>
                          <a:solidFill>
                            <a:srgbClr val="373737"/>
                          </a:solidFill>
                          <a:effectLst/>
                          <a:latin typeface="Arial" charset="0"/>
                          <a:ea typeface="굴림" pitchFamily="34" charset="-127"/>
                        </a:rPr>
                        <a:t>X</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e-DE" altLang="ko-KR" sz="1800" b="0" i="0" u="none" strike="noStrike" cap="none" normalizeH="0" baseline="0" dirty="0">
                          <a:ln>
                            <a:noFill/>
                          </a:ln>
                          <a:solidFill>
                            <a:srgbClr val="373737"/>
                          </a:solidFill>
                          <a:effectLst/>
                          <a:latin typeface="Arial" charset="0"/>
                          <a:ea typeface="굴림" pitchFamily="34" charset="-127"/>
                        </a:rPr>
                        <a:t>X</a:t>
                      </a:r>
                      <a:r>
                        <a:rPr kumimoji="0" lang="de-DE" altLang="ko-KR" sz="800" b="0" i="0" u="none" strike="noStrike" cap="none" normalizeH="0" baseline="0" dirty="0">
                          <a:ln>
                            <a:noFill/>
                          </a:ln>
                          <a:solidFill>
                            <a:srgbClr val="373737"/>
                          </a:solidFill>
                          <a:effectLst/>
                          <a:latin typeface="Arial" charset="0"/>
                          <a:ea typeface="굴림" pitchFamily="34" charset="-127"/>
                        </a:rPr>
                        <a:t>1</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extLst>
                  <a:ext uri="{0D108BD9-81ED-4DB2-BD59-A6C34878D82A}">
                    <a16:rowId xmlns:a16="http://schemas.microsoft.com/office/drawing/2014/main" val="2348066938"/>
                  </a:ext>
                </a:extLst>
              </a:tr>
            </a:tbl>
          </a:graphicData>
        </a:graphic>
      </p:graphicFrame>
      <p:sp>
        <p:nvSpPr>
          <p:cNvPr id="12" name="Content Placeholder 8">
            <a:extLst>
              <a:ext uri="{FF2B5EF4-FFF2-40B4-BE49-F238E27FC236}">
                <a16:creationId xmlns:a16="http://schemas.microsoft.com/office/drawing/2014/main" id="{7675CC00-B4E3-4117-BC65-F5A86510DAD4}"/>
              </a:ext>
            </a:extLst>
          </p:cNvPr>
          <p:cNvSpPr txBox="1">
            <a:spLocks/>
          </p:cNvSpPr>
          <p:nvPr/>
        </p:nvSpPr>
        <p:spPr bwMode="auto">
          <a:xfrm>
            <a:off x="6996" y="5127981"/>
            <a:ext cx="9143999" cy="319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000">
                <a:solidFill>
                  <a:srgbClr val="000000"/>
                </a:solidFill>
                <a:latin typeface="+mn-lt"/>
                <a:ea typeface="+mn-ea"/>
                <a:cs typeface="+mn-cs"/>
              </a:defRPr>
            </a:lvl1pPr>
            <a:lvl2pPr marL="742950" indent="-285750" algn="l" rtl="0" fontAlgn="base">
              <a:spcBef>
                <a:spcPct val="20000"/>
              </a:spcBef>
              <a:spcAft>
                <a:spcPct val="0"/>
              </a:spcAft>
              <a:buChar char="–"/>
              <a:defRPr sz="2000">
                <a:solidFill>
                  <a:srgbClr val="000000"/>
                </a:solidFill>
                <a:latin typeface="+mn-lt"/>
              </a:defRPr>
            </a:lvl2pPr>
            <a:lvl3pPr marL="1143000" indent="-228600" algn="l" rtl="0" fontAlgn="base">
              <a:spcBef>
                <a:spcPct val="20000"/>
              </a:spcBef>
              <a:spcAft>
                <a:spcPct val="0"/>
              </a:spcAft>
              <a:buChar char="•"/>
              <a:defRPr sz="2000">
                <a:solidFill>
                  <a:srgbClr val="000000"/>
                </a:solidFill>
                <a:latin typeface="+mn-lt"/>
              </a:defRPr>
            </a:lvl3pPr>
            <a:lvl4pPr marL="1600200" indent="-228600" algn="l" rtl="0" fontAlgn="base">
              <a:spcBef>
                <a:spcPct val="20000"/>
              </a:spcBef>
              <a:spcAft>
                <a:spcPct val="0"/>
              </a:spcAft>
              <a:buChar char="–"/>
              <a:defRPr sz="2000">
                <a:solidFill>
                  <a:srgbClr val="000000"/>
                </a:solidFill>
                <a:latin typeface="+mn-lt"/>
              </a:defRPr>
            </a:lvl4pPr>
            <a:lvl5pPr marL="2057400" indent="-228600" algn="l" rtl="0" fontAlgn="base">
              <a:spcBef>
                <a:spcPct val="20000"/>
              </a:spcBef>
              <a:spcAft>
                <a:spcPct val="0"/>
              </a:spcAft>
              <a:buChar char="»"/>
              <a:defRPr sz="2000">
                <a:solidFill>
                  <a:srgbClr val="000000"/>
                </a:solidFill>
                <a:latin typeface="+mn-lt"/>
              </a:defRPr>
            </a:lvl5pPr>
            <a:lvl6pPr marL="2514600" indent="-228600" algn="l" rtl="0" fontAlgn="base">
              <a:spcBef>
                <a:spcPct val="20000"/>
              </a:spcBef>
              <a:spcAft>
                <a:spcPct val="0"/>
              </a:spcAft>
              <a:buChar char="»"/>
              <a:defRPr sz="2000">
                <a:solidFill>
                  <a:srgbClr val="000000"/>
                </a:solidFill>
                <a:latin typeface="+mn-lt"/>
              </a:defRPr>
            </a:lvl6pPr>
            <a:lvl7pPr marL="2971800" indent="-228600" algn="l" rtl="0" fontAlgn="base">
              <a:spcBef>
                <a:spcPct val="20000"/>
              </a:spcBef>
              <a:spcAft>
                <a:spcPct val="0"/>
              </a:spcAft>
              <a:buChar char="»"/>
              <a:defRPr sz="2000">
                <a:solidFill>
                  <a:srgbClr val="000000"/>
                </a:solidFill>
                <a:latin typeface="+mn-lt"/>
              </a:defRPr>
            </a:lvl7pPr>
            <a:lvl8pPr marL="3429000" indent="-228600" algn="l" rtl="0" fontAlgn="base">
              <a:spcBef>
                <a:spcPct val="20000"/>
              </a:spcBef>
              <a:spcAft>
                <a:spcPct val="0"/>
              </a:spcAft>
              <a:buChar char="»"/>
              <a:defRPr sz="2000">
                <a:solidFill>
                  <a:srgbClr val="000000"/>
                </a:solidFill>
                <a:latin typeface="+mn-lt"/>
              </a:defRPr>
            </a:lvl8pPr>
            <a:lvl9pPr marL="3886200" indent="-228600" algn="l" rtl="0" fontAlgn="base">
              <a:spcBef>
                <a:spcPct val="20000"/>
              </a:spcBef>
              <a:spcAft>
                <a:spcPct val="0"/>
              </a:spcAft>
              <a:buChar char="»"/>
              <a:defRPr sz="2000">
                <a:solidFill>
                  <a:srgbClr val="000000"/>
                </a:solidFill>
                <a:latin typeface="+mn-lt"/>
              </a:defRPr>
            </a:lvl9pPr>
          </a:lstStyle>
          <a:p>
            <a:pPr marL="0" indent="0">
              <a:buFontTx/>
              <a:buNone/>
            </a:pPr>
            <a:r>
              <a:rPr lang="de-DE" b="1" kern="0" dirty="0"/>
              <a:t> </a:t>
            </a:r>
            <a:r>
              <a:rPr lang="de-DE" sz="1600" b="1" kern="0" dirty="0"/>
              <a:t>Welcher Personenkreis kauft hauptsächlich bei Ihnen ein?</a:t>
            </a:r>
          </a:p>
        </p:txBody>
      </p:sp>
      <p:graphicFrame>
        <p:nvGraphicFramePr>
          <p:cNvPr id="13" name="Tabelle 12">
            <a:extLst>
              <a:ext uri="{FF2B5EF4-FFF2-40B4-BE49-F238E27FC236}">
                <a16:creationId xmlns:a16="http://schemas.microsoft.com/office/drawing/2014/main" id="{94C0E30F-7586-402B-BE26-737D40A525C5}"/>
              </a:ext>
            </a:extLst>
          </p:cNvPr>
          <p:cNvGraphicFramePr>
            <a:graphicFrameLocks noGrp="1"/>
          </p:cNvGraphicFramePr>
          <p:nvPr>
            <p:extLst>
              <p:ext uri="{D42A27DB-BD31-4B8C-83A1-F6EECF244321}">
                <p14:modId xmlns:p14="http://schemas.microsoft.com/office/powerpoint/2010/main" val="2843184578"/>
              </p:ext>
            </p:extLst>
          </p:nvPr>
        </p:nvGraphicFramePr>
        <p:xfrm>
          <a:off x="-2" y="5555275"/>
          <a:ext cx="9143999" cy="969350"/>
        </p:xfrm>
        <a:graphic>
          <a:graphicData uri="http://schemas.openxmlformats.org/drawingml/2006/table">
            <a:tbl>
              <a:tblPr/>
              <a:tblGrid>
                <a:gridCol w="2404765">
                  <a:extLst>
                    <a:ext uri="{9D8B030D-6E8A-4147-A177-3AD203B41FA5}">
                      <a16:colId xmlns:a16="http://schemas.microsoft.com/office/drawing/2014/main" val="3219432986"/>
                    </a:ext>
                  </a:extLst>
                </a:gridCol>
                <a:gridCol w="1248361">
                  <a:extLst>
                    <a:ext uri="{9D8B030D-6E8A-4147-A177-3AD203B41FA5}">
                      <a16:colId xmlns:a16="http://schemas.microsoft.com/office/drawing/2014/main" val="3476602110"/>
                    </a:ext>
                  </a:extLst>
                </a:gridCol>
                <a:gridCol w="1455528">
                  <a:extLst>
                    <a:ext uri="{9D8B030D-6E8A-4147-A177-3AD203B41FA5}">
                      <a16:colId xmlns:a16="http://schemas.microsoft.com/office/drawing/2014/main" val="28493935"/>
                    </a:ext>
                  </a:extLst>
                </a:gridCol>
                <a:gridCol w="1479751">
                  <a:extLst>
                    <a:ext uri="{9D8B030D-6E8A-4147-A177-3AD203B41FA5}">
                      <a16:colId xmlns:a16="http://schemas.microsoft.com/office/drawing/2014/main" val="302282227"/>
                    </a:ext>
                  </a:extLst>
                </a:gridCol>
                <a:gridCol w="1367973">
                  <a:extLst>
                    <a:ext uri="{9D8B030D-6E8A-4147-A177-3AD203B41FA5}">
                      <a16:colId xmlns:a16="http://schemas.microsoft.com/office/drawing/2014/main" val="3851259164"/>
                    </a:ext>
                  </a:extLst>
                </a:gridCol>
                <a:gridCol w="1187621">
                  <a:extLst>
                    <a:ext uri="{9D8B030D-6E8A-4147-A177-3AD203B41FA5}">
                      <a16:colId xmlns:a16="http://schemas.microsoft.com/office/drawing/2014/main" val="2755679156"/>
                    </a:ext>
                  </a:extLst>
                </a:gridCol>
              </a:tblGrid>
              <a:tr h="42071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cap="flat">
                      <a:noFill/>
                    </a:lnL>
                    <a:lnR w="12700" cap="flat" cmpd="sng" algn="ctr">
                      <a:solidFill>
                        <a:srgbClr val="FFFFFF"/>
                      </a:solidFill>
                      <a:prstDash val="solid"/>
                      <a:round/>
                      <a:headEnd type="none" w="med" len="med"/>
                      <a:tailEnd type="none" w="med" len="med"/>
                    </a:lnR>
                    <a:lnT cap="flat">
                      <a:noFill/>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altLang="ko-KR" sz="1200" b="1" i="0" u="none" strike="noStrike" cap="none" normalizeH="0" baseline="0" dirty="0">
                          <a:ln>
                            <a:noFill/>
                          </a:ln>
                          <a:solidFill>
                            <a:srgbClr val="373737"/>
                          </a:solidFill>
                          <a:effectLst/>
                          <a:latin typeface="Arial" charset="0"/>
                          <a:ea typeface="굴림" pitchFamily="34" charset="-127"/>
                        </a:rPr>
                        <a:t>Schüler / Studenten</a:t>
                      </a:r>
                      <a:endParaRPr kumimoji="0" lang="ko-KR" altLang="en-US" sz="1200" b="1"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0">
                      <a:gsLst>
                        <a:gs pos="0">
                          <a:schemeClr val="accent2">
                            <a:gamma/>
                            <a:tint val="35686"/>
                            <a:invGamma/>
                          </a:schemeClr>
                        </a:gs>
                        <a:gs pos="100000">
                          <a:schemeClr val="accent2"/>
                        </a:gs>
                      </a:gsLst>
                      <a:lin ang="5400000" scaled="1"/>
                    </a:gra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200" b="1" i="0" u="none" strike="noStrike" cap="none" normalizeH="0" baseline="0" dirty="0">
                          <a:ln>
                            <a:noFill/>
                          </a:ln>
                          <a:solidFill>
                            <a:srgbClr val="373737"/>
                          </a:solidFill>
                          <a:effectLst/>
                          <a:latin typeface="Arial" charset="0"/>
                          <a:ea typeface="굴림" pitchFamily="34" charset="-127"/>
                        </a:rPr>
                        <a:t>25 – 39 Jahre</a:t>
                      </a:r>
                      <a:endParaRPr kumimoji="0" lang="ko-KR" altLang="en-US" sz="12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0">
                      <a:gsLst>
                        <a:gs pos="0">
                          <a:schemeClr val="accent2">
                            <a:gamma/>
                            <a:tint val="35686"/>
                            <a:invGamma/>
                          </a:schemeClr>
                        </a:gs>
                        <a:gs pos="100000">
                          <a:schemeClr val="accent2"/>
                        </a:gs>
                      </a:gsLst>
                      <a:lin ang="5400000" scaled="1"/>
                    </a:gra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altLang="ko-KR" sz="1200" b="1" i="0" u="none" strike="noStrike" cap="none" normalizeH="0" baseline="0" dirty="0">
                          <a:ln>
                            <a:noFill/>
                          </a:ln>
                          <a:solidFill>
                            <a:srgbClr val="373737"/>
                          </a:solidFill>
                          <a:effectLst/>
                          <a:latin typeface="Arial" charset="0"/>
                          <a:ea typeface="굴림" pitchFamily="34" charset="-127"/>
                        </a:rPr>
                        <a:t>40 – 65 Jahre</a:t>
                      </a:r>
                      <a:endParaRPr kumimoji="0" lang="ko-KR" altLang="en-US" sz="1200" b="1"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0">
                      <a:gsLst>
                        <a:gs pos="0">
                          <a:schemeClr val="accent2">
                            <a:gamma/>
                            <a:tint val="35686"/>
                            <a:invGamma/>
                          </a:schemeClr>
                        </a:gs>
                        <a:gs pos="100000">
                          <a:schemeClr val="accent2"/>
                        </a:gs>
                      </a:gsLst>
                      <a:lin ang="5400000" scaled="1"/>
                    </a:gra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altLang="ko-KR" sz="1200" b="1" i="0" u="none" strike="noStrike" cap="none" normalizeH="0" baseline="0" dirty="0">
                          <a:ln>
                            <a:noFill/>
                          </a:ln>
                          <a:solidFill>
                            <a:srgbClr val="373737"/>
                          </a:solidFill>
                          <a:effectLst/>
                          <a:latin typeface="Arial" charset="0"/>
                          <a:ea typeface="굴림" pitchFamily="34" charset="-127"/>
                        </a:rPr>
                        <a:t>Rentner</a:t>
                      </a:r>
                      <a:endParaRPr kumimoji="0" lang="ko-KR" altLang="en-US" sz="1200" b="1"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0">
                      <a:gsLst>
                        <a:gs pos="0">
                          <a:schemeClr val="accent2">
                            <a:gamma/>
                            <a:tint val="35686"/>
                            <a:invGamma/>
                          </a:schemeClr>
                        </a:gs>
                        <a:gs pos="100000">
                          <a:schemeClr val="accent2"/>
                        </a:gs>
                      </a:gsLst>
                      <a:lin ang="5400000" scaled="1"/>
                    </a:gra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altLang="ko-KR" sz="1200" b="1" i="0" u="none" strike="noStrike" cap="none" normalizeH="0" baseline="0" dirty="0">
                          <a:ln>
                            <a:noFill/>
                          </a:ln>
                          <a:solidFill>
                            <a:srgbClr val="373737"/>
                          </a:solidFill>
                          <a:effectLst/>
                          <a:latin typeface="Arial" charset="0"/>
                          <a:ea typeface="굴림" pitchFamily="34" charset="-127"/>
                        </a:rPr>
                        <a:t>Alle Altersklassen</a:t>
                      </a:r>
                      <a:endParaRPr kumimoji="0" lang="ko-KR" altLang="en-US" sz="1200" b="1"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0">
                      <a:gsLst>
                        <a:gs pos="0">
                          <a:schemeClr val="accent2">
                            <a:gamma/>
                            <a:tint val="35686"/>
                            <a:invGamma/>
                          </a:schemeClr>
                        </a:gs>
                        <a:gs pos="100000">
                          <a:schemeClr val="accent2"/>
                        </a:gs>
                      </a:gsLst>
                      <a:lin ang="5400000" scaled="1"/>
                    </a:gradFill>
                  </a:tcPr>
                </a:tc>
                <a:extLst>
                  <a:ext uri="{0D108BD9-81ED-4DB2-BD59-A6C34878D82A}">
                    <a16:rowId xmlns:a16="http://schemas.microsoft.com/office/drawing/2014/main" val="2785455096"/>
                  </a:ext>
                </a:extLst>
              </a:tr>
              <a:tr h="180304">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800" b="0" i="0" u="none" strike="noStrike" cap="none" normalizeH="0" baseline="0" dirty="0" err="1">
                          <a:ln>
                            <a:noFill/>
                          </a:ln>
                          <a:solidFill>
                            <a:srgbClr val="373737"/>
                          </a:solidFill>
                          <a:effectLst/>
                          <a:latin typeface="Arial" charset="0"/>
                          <a:ea typeface="굴림" pitchFamily="34" charset="-127"/>
                        </a:rPr>
                        <a:t>Merzenich</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blipFill dpi="0" rotWithShape="0">
                      <a:blip r:embed="rId3"/>
                      <a:srcRect/>
                      <a:stretch>
                        <a:fillRect/>
                      </a:stretch>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800" b="0" i="0" u="none" strike="noStrike" cap="none" normalizeH="0" baseline="0" dirty="0">
                          <a:ln>
                            <a:noFill/>
                          </a:ln>
                          <a:solidFill>
                            <a:srgbClr val="373737"/>
                          </a:solidFill>
                          <a:effectLst/>
                          <a:latin typeface="Arial" charset="0"/>
                          <a:ea typeface="굴림" pitchFamily="34" charset="-127"/>
                        </a:rPr>
                        <a:t>X</a:t>
                      </a: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800" b="0" i="0" u="none" strike="noStrike" cap="none" normalizeH="0" baseline="0" dirty="0">
                          <a:ln>
                            <a:noFill/>
                          </a:ln>
                          <a:solidFill>
                            <a:srgbClr val="373737"/>
                          </a:solidFill>
                          <a:effectLst/>
                          <a:latin typeface="Arial" charset="0"/>
                          <a:ea typeface="굴림" pitchFamily="34" charset="-127"/>
                        </a:rPr>
                        <a:t>X</a:t>
                      </a: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e-DE" altLang="ko-KR" sz="1800" b="0" i="0" u="none" strike="noStrike" cap="none" normalizeH="0" baseline="0" dirty="0">
                          <a:ln>
                            <a:noFill/>
                          </a:ln>
                          <a:solidFill>
                            <a:srgbClr val="373737"/>
                          </a:solidFill>
                          <a:effectLst/>
                          <a:latin typeface="Arial" charset="0"/>
                          <a:ea typeface="굴림" pitchFamily="34" charset="-127"/>
                        </a:rPr>
                        <a:t>X</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extLst>
                  <a:ext uri="{0D108BD9-81ED-4DB2-BD59-A6C34878D82A}">
                    <a16:rowId xmlns:a16="http://schemas.microsoft.com/office/drawing/2014/main" val="4030443601"/>
                  </a:ext>
                </a:extLst>
              </a:tr>
              <a:tr h="180304">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800" b="0" i="0" u="none" strike="noStrike" cap="none" normalizeH="0" baseline="0" dirty="0" err="1">
                          <a:ln>
                            <a:noFill/>
                          </a:ln>
                          <a:solidFill>
                            <a:srgbClr val="373737"/>
                          </a:solidFill>
                          <a:effectLst/>
                          <a:latin typeface="Arial" charset="0"/>
                          <a:ea typeface="굴림" pitchFamily="34" charset="-127"/>
                        </a:rPr>
                        <a:t>Prümtaler</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blipFill dpi="0" rotWithShape="0">
                      <a:blip r:embed="rId3"/>
                      <a:srcRect/>
                      <a:stretch>
                        <a:fillRect/>
                      </a:stretch>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e-DE" altLang="ko-KR" sz="1800" b="0" i="0" u="none" strike="noStrike" cap="none" normalizeH="0" baseline="0" dirty="0">
                          <a:ln>
                            <a:noFill/>
                          </a:ln>
                          <a:solidFill>
                            <a:srgbClr val="373737"/>
                          </a:solidFill>
                          <a:effectLst/>
                          <a:latin typeface="Arial" charset="0"/>
                          <a:ea typeface="굴림" pitchFamily="34" charset="-127"/>
                        </a:rPr>
                        <a:t>X</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extLst>
                  <a:ext uri="{0D108BD9-81ED-4DB2-BD59-A6C34878D82A}">
                    <a16:rowId xmlns:a16="http://schemas.microsoft.com/office/drawing/2014/main" val="2348066938"/>
                  </a:ext>
                </a:extLst>
              </a:tr>
            </a:tbl>
          </a:graphicData>
        </a:graphic>
      </p:graphicFrame>
      <p:sp>
        <p:nvSpPr>
          <p:cNvPr id="14" name="Content Placeholder 8">
            <a:extLst>
              <a:ext uri="{FF2B5EF4-FFF2-40B4-BE49-F238E27FC236}">
                <a16:creationId xmlns:a16="http://schemas.microsoft.com/office/drawing/2014/main" id="{49E6CA8D-5D68-4975-90B2-D956CF8D09EA}"/>
              </a:ext>
            </a:extLst>
          </p:cNvPr>
          <p:cNvSpPr txBox="1">
            <a:spLocks/>
          </p:cNvSpPr>
          <p:nvPr/>
        </p:nvSpPr>
        <p:spPr bwMode="auto">
          <a:xfrm>
            <a:off x="6012160" y="4017999"/>
            <a:ext cx="3024336" cy="10526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000">
                <a:solidFill>
                  <a:srgbClr val="000000"/>
                </a:solidFill>
                <a:latin typeface="+mn-lt"/>
                <a:ea typeface="+mn-ea"/>
                <a:cs typeface="+mn-cs"/>
              </a:defRPr>
            </a:lvl1pPr>
            <a:lvl2pPr marL="742950" indent="-285750" algn="l" rtl="0" fontAlgn="base">
              <a:spcBef>
                <a:spcPct val="20000"/>
              </a:spcBef>
              <a:spcAft>
                <a:spcPct val="0"/>
              </a:spcAft>
              <a:buChar char="–"/>
              <a:defRPr sz="2000">
                <a:solidFill>
                  <a:srgbClr val="000000"/>
                </a:solidFill>
                <a:latin typeface="+mn-lt"/>
              </a:defRPr>
            </a:lvl2pPr>
            <a:lvl3pPr marL="1143000" indent="-228600" algn="l" rtl="0" fontAlgn="base">
              <a:spcBef>
                <a:spcPct val="20000"/>
              </a:spcBef>
              <a:spcAft>
                <a:spcPct val="0"/>
              </a:spcAft>
              <a:buChar char="•"/>
              <a:defRPr sz="2000">
                <a:solidFill>
                  <a:srgbClr val="000000"/>
                </a:solidFill>
                <a:latin typeface="+mn-lt"/>
              </a:defRPr>
            </a:lvl3pPr>
            <a:lvl4pPr marL="1600200" indent="-228600" algn="l" rtl="0" fontAlgn="base">
              <a:spcBef>
                <a:spcPct val="20000"/>
              </a:spcBef>
              <a:spcAft>
                <a:spcPct val="0"/>
              </a:spcAft>
              <a:buChar char="–"/>
              <a:defRPr sz="2000">
                <a:solidFill>
                  <a:srgbClr val="000000"/>
                </a:solidFill>
                <a:latin typeface="+mn-lt"/>
              </a:defRPr>
            </a:lvl4pPr>
            <a:lvl5pPr marL="2057400" indent="-228600" algn="l" rtl="0" fontAlgn="base">
              <a:spcBef>
                <a:spcPct val="20000"/>
              </a:spcBef>
              <a:spcAft>
                <a:spcPct val="0"/>
              </a:spcAft>
              <a:buChar char="»"/>
              <a:defRPr sz="2000">
                <a:solidFill>
                  <a:srgbClr val="000000"/>
                </a:solidFill>
                <a:latin typeface="+mn-lt"/>
              </a:defRPr>
            </a:lvl5pPr>
            <a:lvl6pPr marL="2514600" indent="-228600" algn="l" rtl="0" fontAlgn="base">
              <a:spcBef>
                <a:spcPct val="20000"/>
              </a:spcBef>
              <a:spcAft>
                <a:spcPct val="0"/>
              </a:spcAft>
              <a:buChar char="»"/>
              <a:defRPr sz="2000">
                <a:solidFill>
                  <a:srgbClr val="000000"/>
                </a:solidFill>
                <a:latin typeface="+mn-lt"/>
              </a:defRPr>
            </a:lvl6pPr>
            <a:lvl7pPr marL="2971800" indent="-228600" algn="l" rtl="0" fontAlgn="base">
              <a:spcBef>
                <a:spcPct val="20000"/>
              </a:spcBef>
              <a:spcAft>
                <a:spcPct val="0"/>
              </a:spcAft>
              <a:buChar char="»"/>
              <a:defRPr sz="2000">
                <a:solidFill>
                  <a:srgbClr val="000000"/>
                </a:solidFill>
                <a:latin typeface="+mn-lt"/>
              </a:defRPr>
            </a:lvl7pPr>
            <a:lvl8pPr marL="3429000" indent="-228600" algn="l" rtl="0" fontAlgn="base">
              <a:spcBef>
                <a:spcPct val="20000"/>
              </a:spcBef>
              <a:spcAft>
                <a:spcPct val="0"/>
              </a:spcAft>
              <a:buChar char="»"/>
              <a:defRPr sz="2000">
                <a:solidFill>
                  <a:srgbClr val="000000"/>
                </a:solidFill>
                <a:latin typeface="+mn-lt"/>
              </a:defRPr>
            </a:lvl8pPr>
            <a:lvl9pPr marL="3886200" indent="-228600" algn="l" rtl="0" fontAlgn="base">
              <a:spcBef>
                <a:spcPct val="20000"/>
              </a:spcBef>
              <a:spcAft>
                <a:spcPct val="0"/>
              </a:spcAft>
              <a:buChar char="»"/>
              <a:defRPr sz="2000">
                <a:solidFill>
                  <a:srgbClr val="000000"/>
                </a:solidFill>
                <a:latin typeface="+mn-lt"/>
              </a:defRPr>
            </a:lvl9pPr>
          </a:lstStyle>
          <a:p>
            <a:pPr marL="0" indent="0">
              <a:buFontTx/>
              <a:buNone/>
            </a:pPr>
            <a:r>
              <a:rPr lang="de-DE" sz="800" kern="0" dirty="0"/>
              <a:t>*1 </a:t>
            </a:r>
          </a:p>
          <a:p>
            <a:pPr marL="0" indent="0">
              <a:buFontTx/>
              <a:buNone/>
            </a:pPr>
            <a:r>
              <a:rPr lang="de-DE" sz="1600" kern="0" dirty="0"/>
              <a:t>Bei Veranstaltungen auch    Laufkundschaft. Die Nachfrage dreht sich.</a:t>
            </a:r>
            <a:endParaRPr lang="de-DE" sz="800" kern="0" dirty="0"/>
          </a:p>
        </p:txBody>
      </p:sp>
    </p:spTree>
    <p:extLst>
      <p:ext uri="{BB962C8B-B14F-4D97-AF65-F5344CB8AC3E}">
        <p14:creationId xmlns:p14="http://schemas.microsoft.com/office/powerpoint/2010/main" val="9676731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0222CC9E-77BE-4D87-9D20-98598DF0B9AF}"/>
              </a:ext>
            </a:extLst>
          </p:cNvPr>
          <p:cNvSpPr>
            <a:spLocks noGrp="1"/>
          </p:cNvSpPr>
          <p:nvPr>
            <p:ph type="sldNum" sz="quarter" idx="12"/>
          </p:nvPr>
        </p:nvSpPr>
        <p:spPr/>
        <p:txBody>
          <a:bodyPr/>
          <a:lstStyle/>
          <a:p>
            <a:fld id="{CDA3682C-5322-4E10-B1D4-489AC118C698}" type="slidenum">
              <a:rPr lang="ru-RU" smtClean="0"/>
              <a:pPr/>
              <a:t>17</a:t>
            </a:fld>
            <a:endParaRPr lang="ru-RU"/>
          </a:p>
        </p:txBody>
      </p:sp>
      <p:graphicFrame>
        <p:nvGraphicFramePr>
          <p:cNvPr id="6" name="Tabelle 5">
            <a:extLst>
              <a:ext uri="{FF2B5EF4-FFF2-40B4-BE49-F238E27FC236}">
                <a16:creationId xmlns:a16="http://schemas.microsoft.com/office/drawing/2014/main" id="{95D2DC2E-97C2-47CE-9DBC-F09FA5054A74}"/>
              </a:ext>
            </a:extLst>
          </p:cNvPr>
          <p:cNvGraphicFramePr>
            <a:graphicFrameLocks noGrp="1"/>
          </p:cNvGraphicFramePr>
          <p:nvPr>
            <p:extLst>
              <p:ext uri="{D42A27DB-BD31-4B8C-83A1-F6EECF244321}">
                <p14:modId xmlns:p14="http://schemas.microsoft.com/office/powerpoint/2010/main" val="719183688"/>
              </p:ext>
            </p:extLst>
          </p:nvPr>
        </p:nvGraphicFramePr>
        <p:xfrm>
          <a:off x="6997" y="2965545"/>
          <a:ext cx="6539368" cy="822960"/>
        </p:xfrm>
        <a:graphic>
          <a:graphicData uri="http://schemas.openxmlformats.org/drawingml/2006/table">
            <a:tbl>
              <a:tblPr/>
              <a:tblGrid>
                <a:gridCol w="1738719">
                  <a:extLst>
                    <a:ext uri="{9D8B030D-6E8A-4147-A177-3AD203B41FA5}">
                      <a16:colId xmlns:a16="http://schemas.microsoft.com/office/drawing/2014/main" val="3219432986"/>
                    </a:ext>
                  </a:extLst>
                </a:gridCol>
                <a:gridCol w="1219778">
                  <a:extLst>
                    <a:ext uri="{9D8B030D-6E8A-4147-A177-3AD203B41FA5}">
                      <a16:colId xmlns:a16="http://schemas.microsoft.com/office/drawing/2014/main" val="3476602110"/>
                    </a:ext>
                  </a:extLst>
                </a:gridCol>
                <a:gridCol w="1178763">
                  <a:extLst>
                    <a:ext uri="{9D8B030D-6E8A-4147-A177-3AD203B41FA5}">
                      <a16:colId xmlns:a16="http://schemas.microsoft.com/office/drawing/2014/main" val="28493935"/>
                    </a:ext>
                  </a:extLst>
                </a:gridCol>
                <a:gridCol w="1198380">
                  <a:extLst>
                    <a:ext uri="{9D8B030D-6E8A-4147-A177-3AD203B41FA5}">
                      <a16:colId xmlns:a16="http://schemas.microsoft.com/office/drawing/2014/main" val="302282227"/>
                    </a:ext>
                  </a:extLst>
                </a:gridCol>
                <a:gridCol w="1203728">
                  <a:extLst>
                    <a:ext uri="{9D8B030D-6E8A-4147-A177-3AD203B41FA5}">
                      <a16:colId xmlns:a16="http://schemas.microsoft.com/office/drawing/2014/main" val="3851259164"/>
                    </a:ext>
                  </a:extLst>
                </a:gridCol>
              </a:tblGrid>
              <a:tr h="1965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cap="flat">
                      <a:noFill/>
                    </a:lnL>
                    <a:lnR w="12700" cap="flat" cmpd="sng" algn="ctr">
                      <a:solidFill>
                        <a:srgbClr val="FFFFFF"/>
                      </a:solidFill>
                      <a:prstDash val="solid"/>
                      <a:round/>
                      <a:headEnd type="none" w="med" len="med"/>
                      <a:tailEnd type="none" w="med" len="med"/>
                    </a:lnR>
                    <a:lnT cap="flat">
                      <a:noFill/>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altLang="ko-KR" sz="1600" b="1" i="0" u="none" strike="noStrike" cap="none" normalizeH="0" baseline="0" dirty="0">
                          <a:ln>
                            <a:noFill/>
                          </a:ln>
                          <a:solidFill>
                            <a:srgbClr val="373737"/>
                          </a:solidFill>
                          <a:effectLst/>
                          <a:latin typeface="Arial" charset="0"/>
                          <a:ea typeface="굴림" pitchFamily="34" charset="-127"/>
                        </a:rPr>
                        <a:t>Immer</a:t>
                      </a:r>
                      <a:endParaRPr kumimoji="0" lang="ko-KR" altLang="en-US" sz="1600" b="1"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0">
                      <a:gsLst>
                        <a:gs pos="0">
                          <a:schemeClr val="accent2">
                            <a:gamma/>
                            <a:tint val="35686"/>
                            <a:invGamma/>
                          </a:schemeClr>
                        </a:gs>
                        <a:gs pos="100000">
                          <a:schemeClr val="accent2"/>
                        </a:gs>
                      </a:gsLst>
                      <a:lin ang="5400000" scaled="1"/>
                    </a:gra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altLang="ko-KR" sz="1600" b="1" i="0" u="none" strike="noStrike" cap="none" normalizeH="0" baseline="0" dirty="0">
                          <a:ln>
                            <a:noFill/>
                          </a:ln>
                          <a:solidFill>
                            <a:srgbClr val="373737"/>
                          </a:solidFill>
                          <a:effectLst/>
                          <a:latin typeface="Arial" charset="0"/>
                          <a:ea typeface="굴림" pitchFamily="34" charset="-127"/>
                        </a:rPr>
                        <a:t>Ab und an</a:t>
                      </a:r>
                      <a:endParaRPr kumimoji="0" lang="ko-KR" altLang="en-US" sz="1600" b="1"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0">
                      <a:gsLst>
                        <a:gs pos="0">
                          <a:schemeClr val="accent2">
                            <a:gamma/>
                            <a:tint val="35686"/>
                            <a:invGamma/>
                          </a:schemeClr>
                        </a:gs>
                        <a:gs pos="100000">
                          <a:schemeClr val="accent2"/>
                        </a:gs>
                      </a:gsLst>
                      <a:lin ang="5400000" scaled="1"/>
                    </a:gra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altLang="ko-KR" sz="1600" b="1" i="0" u="none" strike="noStrike" cap="none" normalizeH="0" baseline="0" dirty="0">
                          <a:ln>
                            <a:noFill/>
                          </a:ln>
                          <a:solidFill>
                            <a:srgbClr val="373737"/>
                          </a:solidFill>
                          <a:effectLst/>
                          <a:latin typeface="Arial" charset="0"/>
                          <a:ea typeface="굴림" pitchFamily="34" charset="-127"/>
                        </a:rPr>
                        <a:t>Selten</a:t>
                      </a:r>
                      <a:endParaRPr kumimoji="0" lang="ko-KR" altLang="en-US" sz="1600" b="1"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0">
                      <a:gsLst>
                        <a:gs pos="0">
                          <a:schemeClr val="accent2">
                            <a:gamma/>
                            <a:tint val="35686"/>
                            <a:invGamma/>
                          </a:schemeClr>
                        </a:gs>
                        <a:gs pos="100000">
                          <a:schemeClr val="accent2"/>
                        </a:gs>
                      </a:gsLst>
                      <a:lin ang="5400000" scaled="1"/>
                    </a:gra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altLang="ko-KR" sz="1600" b="1" i="0" u="none" strike="noStrike" cap="none" normalizeH="0" baseline="0" dirty="0">
                          <a:ln>
                            <a:noFill/>
                          </a:ln>
                          <a:solidFill>
                            <a:srgbClr val="373737"/>
                          </a:solidFill>
                          <a:effectLst/>
                          <a:latin typeface="Arial" charset="0"/>
                          <a:ea typeface="굴림" pitchFamily="34" charset="-127"/>
                        </a:rPr>
                        <a:t>Nie</a:t>
                      </a:r>
                      <a:endParaRPr kumimoji="0" lang="ko-KR" altLang="en-US" sz="1600" b="1"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0">
                      <a:gsLst>
                        <a:gs pos="0">
                          <a:schemeClr val="accent2">
                            <a:gamma/>
                            <a:tint val="35686"/>
                            <a:invGamma/>
                          </a:schemeClr>
                        </a:gs>
                        <a:gs pos="100000">
                          <a:schemeClr val="accent2"/>
                        </a:gs>
                      </a:gsLst>
                      <a:lin ang="5400000" scaled="1"/>
                    </a:gradFill>
                  </a:tcPr>
                </a:tc>
                <a:extLst>
                  <a:ext uri="{0D108BD9-81ED-4DB2-BD59-A6C34878D82A}">
                    <a16:rowId xmlns:a16="http://schemas.microsoft.com/office/drawing/2014/main" val="2785455096"/>
                  </a:ext>
                </a:extLst>
              </a:tr>
              <a:tr h="19658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800" b="0" i="0" u="none" strike="noStrike" cap="none" normalizeH="0" baseline="0" dirty="0" err="1">
                          <a:ln>
                            <a:noFill/>
                          </a:ln>
                          <a:solidFill>
                            <a:srgbClr val="373737"/>
                          </a:solidFill>
                          <a:effectLst/>
                          <a:latin typeface="Arial" charset="0"/>
                          <a:ea typeface="굴림" pitchFamily="34" charset="-127"/>
                        </a:rPr>
                        <a:t>Merzenich</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blipFill dpi="0" rotWithShape="0">
                      <a:blip r:embed="rId3"/>
                      <a:srcRect/>
                      <a:stretch>
                        <a:fillRect/>
                      </a:stretch>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ko-KR"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ko-KR"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e-DE" altLang="ko-KR" sz="1800" b="0" i="0" u="none" strike="noStrike" cap="none" normalizeH="0" baseline="0" dirty="0">
                          <a:ln>
                            <a:noFill/>
                          </a:ln>
                          <a:solidFill>
                            <a:srgbClr val="373737"/>
                          </a:solidFill>
                          <a:effectLst/>
                          <a:latin typeface="Arial" charset="0"/>
                          <a:ea typeface="굴림" pitchFamily="34" charset="-127"/>
                        </a:rPr>
                        <a:t>X</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extLst>
                  <a:ext uri="{0D108BD9-81ED-4DB2-BD59-A6C34878D82A}">
                    <a16:rowId xmlns:a16="http://schemas.microsoft.com/office/drawing/2014/main" val="4030443601"/>
                  </a:ext>
                </a:extLst>
              </a:tr>
              <a:tr h="19658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800" b="0" i="0" u="none" strike="noStrike" cap="none" normalizeH="0" baseline="0" dirty="0" err="1">
                          <a:ln>
                            <a:noFill/>
                          </a:ln>
                          <a:solidFill>
                            <a:srgbClr val="373737"/>
                          </a:solidFill>
                          <a:effectLst/>
                          <a:latin typeface="Arial" charset="0"/>
                          <a:ea typeface="굴림" pitchFamily="34" charset="-127"/>
                        </a:rPr>
                        <a:t>Prümtaler</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blipFill dpi="0" rotWithShape="0">
                      <a:blip r:embed="rId3"/>
                      <a:srcRect/>
                      <a:stretch>
                        <a:fillRect/>
                      </a:stretch>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e-DE" altLang="ko-KR" sz="1800" b="0" i="0" u="none" strike="noStrike" cap="none" normalizeH="0" baseline="0" dirty="0">
                          <a:ln>
                            <a:noFill/>
                          </a:ln>
                          <a:solidFill>
                            <a:srgbClr val="373737"/>
                          </a:solidFill>
                          <a:effectLst/>
                          <a:latin typeface="Arial" charset="0"/>
                          <a:ea typeface="굴림" pitchFamily="34" charset="-127"/>
                        </a:rPr>
                        <a:t>X</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extLst>
                  <a:ext uri="{0D108BD9-81ED-4DB2-BD59-A6C34878D82A}">
                    <a16:rowId xmlns:a16="http://schemas.microsoft.com/office/drawing/2014/main" val="2348066938"/>
                  </a:ext>
                </a:extLst>
              </a:tr>
            </a:tbl>
          </a:graphicData>
        </a:graphic>
      </p:graphicFrame>
      <p:sp>
        <p:nvSpPr>
          <p:cNvPr id="7" name="Titel 1">
            <a:extLst>
              <a:ext uri="{FF2B5EF4-FFF2-40B4-BE49-F238E27FC236}">
                <a16:creationId xmlns:a16="http://schemas.microsoft.com/office/drawing/2014/main" id="{98846F04-8531-473A-BEF7-079144910B72}"/>
              </a:ext>
            </a:extLst>
          </p:cNvPr>
          <p:cNvSpPr txBox="1">
            <a:spLocks/>
          </p:cNvSpPr>
          <p:nvPr/>
        </p:nvSpPr>
        <p:spPr bwMode="auto">
          <a:xfrm>
            <a:off x="1231008" y="1129900"/>
            <a:ext cx="6695976" cy="1079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3600">
                <a:solidFill>
                  <a:srgbClr val="000000"/>
                </a:solidFill>
                <a:latin typeface="+mj-lt"/>
                <a:ea typeface="+mj-ea"/>
                <a:cs typeface="+mj-cs"/>
              </a:defRPr>
            </a:lvl1pPr>
            <a:lvl2pPr algn="l" rtl="0" fontAlgn="base">
              <a:spcBef>
                <a:spcPct val="0"/>
              </a:spcBef>
              <a:spcAft>
                <a:spcPct val="0"/>
              </a:spcAft>
              <a:defRPr sz="3600">
                <a:solidFill>
                  <a:srgbClr val="000000"/>
                </a:solidFill>
                <a:latin typeface="Futura LT Book" pitchFamily="2" charset="0"/>
              </a:defRPr>
            </a:lvl2pPr>
            <a:lvl3pPr algn="l" rtl="0" fontAlgn="base">
              <a:spcBef>
                <a:spcPct val="0"/>
              </a:spcBef>
              <a:spcAft>
                <a:spcPct val="0"/>
              </a:spcAft>
              <a:defRPr sz="3600">
                <a:solidFill>
                  <a:srgbClr val="000000"/>
                </a:solidFill>
                <a:latin typeface="Futura LT Book" pitchFamily="2" charset="0"/>
              </a:defRPr>
            </a:lvl3pPr>
            <a:lvl4pPr algn="l" rtl="0" fontAlgn="base">
              <a:spcBef>
                <a:spcPct val="0"/>
              </a:spcBef>
              <a:spcAft>
                <a:spcPct val="0"/>
              </a:spcAft>
              <a:defRPr sz="3600">
                <a:solidFill>
                  <a:srgbClr val="000000"/>
                </a:solidFill>
                <a:latin typeface="Futura LT Book" pitchFamily="2" charset="0"/>
              </a:defRPr>
            </a:lvl4pPr>
            <a:lvl5pPr algn="l" rtl="0" fontAlgn="base">
              <a:spcBef>
                <a:spcPct val="0"/>
              </a:spcBef>
              <a:spcAft>
                <a:spcPct val="0"/>
              </a:spcAft>
              <a:defRPr sz="3600">
                <a:solidFill>
                  <a:srgbClr val="000000"/>
                </a:solidFill>
                <a:latin typeface="Futura LT Book" pitchFamily="2" charset="0"/>
              </a:defRPr>
            </a:lvl5pPr>
            <a:lvl6pPr marL="457200" algn="l" rtl="0" fontAlgn="base">
              <a:spcBef>
                <a:spcPct val="0"/>
              </a:spcBef>
              <a:spcAft>
                <a:spcPct val="0"/>
              </a:spcAft>
              <a:defRPr sz="3600">
                <a:solidFill>
                  <a:srgbClr val="000000"/>
                </a:solidFill>
                <a:latin typeface="Futura LT Book" pitchFamily="2" charset="0"/>
              </a:defRPr>
            </a:lvl6pPr>
            <a:lvl7pPr marL="914400" algn="l" rtl="0" fontAlgn="base">
              <a:spcBef>
                <a:spcPct val="0"/>
              </a:spcBef>
              <a:spcAft>
                <a:spcPct val="0"/>
              </a:spcAft>
              <a:defRPr sz="3600">
                <a:solidFill>
                  <a:srgbClr val="000000"/>
                </a:solidFill>
                <a:latin typeface="Futura LT Book" pitchFamily="2" charset="0"/>
              </a:defRPr>
            </a:lvl7pPr>
            <a:lvl8pPr marL="1371600" algn="l" rtl="0" fontAlgn="base">
              <a:spcBef>
                <a:spcPct val="0"/>
              </a:spcBef>
              <a:spcAft>
                <a:spcPct val="0"/>
              </a:spcAft>
              <a:defRPr sz="3600">
                <a:solidFill>
                  <a:srgbClr val="000000"/>
                </a:solidFill>
                <a:latin typeface="Futura LT Book" pitchFamily="2" charset="0"/>
              </a:defRPr>
            </a:lvl8pPr>
            <a:lvl9pPr marL="1828800" algn="l" rtl="0" fontAlgn="base">
              <a:spcBef>
                <a:spcPct val="0"/>
              </a:spcBef>
              <a:spcAft>
                <a:spcPct val="0"/>
              </a:spcAft>
              <a:defRPr sz="3600">
                <a:solidFill>
                  <a:srgbClr val="000000"/>
                </a:solidFill>
                <a:latin typeface="Futura LT Book" pitchFamily="2" charset="0"/>
              </a:defRPr>
            </a:lvl9pPr>
          </a:lstStyle>
          <a:p>
            <a:pPr algn="ctr"/>
            <a:r>
              <a:rPr lang="de-DE" b="1" kern="0" dirty="0"/>
              <a:t>Backwaren</a:t>
            </a:r>
          </a:p>
          <a:p>
            <a:pPr algn="ctr"/>
            <a:r>
              <a:rPr lang="de-DE" sz="1600" b="1" kern="0" dirty="0"/>
              <a:t>(Händlerbefragung)</a:t>
            </a:r>
          </a:p>
        </p:txBody>
      </p:sp>
      <p:sp>
        <p:nvSpPr>
          <p:cNvPr id="8" name="Content Placeholder 8">
            <a:extLst>
              <a:ext uri="{FF2B5EF4-FFF2-40B4-BE49-F238E27FC236}">
                <a16:creationId xmlns:a16="http://schemas.microsoft.com/office/drawing/2014/main" id="{2B4ABBCE-F0B4-43EF-BC4F-D44D1194655B}"/>
              </a:ext>
            </a:extLst>
          </p:cNvPr>
          <p:cNvSpPr>
            <a:spLocks noGrp="1"/>
          </p:cNvSpPr>
          <p:nvPr>
            <p:ph idx="1"/>
          </p:nvPr>
        </p:nvSpPr>
        <p:spPr>
          <a:xfrm>
            <a:off x="6997" y="2641807"/>
            <a:ext cx="9143999" cy="323738"/>
          </a:xfrm>
        </p:spPr>
        <p:txBody>
          <a:bodyPr/>
          <a:lstStyle/>
          <a:p>
            <a:pPr marL="0" indent="0">
              <a:buNone/>
            </a:pPr>
            <a:r>
              <a:rPr lang="de-DE" sz="1600" dirty="0"/>
              <a:t> </a:t>
            </a:r>
            <a:r>
              <a:rPr lang="de-DE" sz="1600" b="1" dirty="0"/>
              <a:t>Versuchen die Kunden den Preis zu verhandeln?</a:t>
            </a:r>
          </a:p>
        </p:txBody>
      </p:sp>
      <p:sp>
        <p:nvSpPr>
          <p:cNvPr id="9" name="Content Placeholder 8">
            <a:extLst>
              <a:ext uri="{FF2B5EF4-FFF2-40B4-BE49-F238E27FC236}">
                <a16:creationId xmlns:a16="http://schemas.microsoft.com/office/drawing/2014/main" id="{D3365B3E-6447-49F1-A121-B7CAFD5DDEC7}"/>
              </a:ext>
            </a:extLst>
          </p:cNvPr>
          <p:cNvSpPr txBox="1">
            <a:spLocks/>
          </p:cNvSpPr>
          <p:nvPr/>
        </p:nvSpPr>
        <p:spPr bwMode="auto">
          <a:xfrm>
            <a:off x="1" y="3980466"/>
            <a:ext cx="9143999" cy="323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000">
                <a:solidFill>
                  <a:srgbClr val="000000"/>
                </a:solidFill>
                <a:latin typeface="+mn-lt"/>
                <a:ea typeface="+mn-ea"/>
                <a:cs typeface="+mn-cs"/>
              </a:defRPr>
            </a:lvl1pPr>
            <a:lvl2pPr marL="742950" indent="-285750" algn="l" rtl="0" fontAlgn="base">
              <a:spcBef>
                <a:spcPct val="20000"/>
              </a:spcBef>
              <a:spcAft>
                <a:spcPct val="0"/>
              </a:spcAft>
              <a:buChar char="–"/>
              <a:defRPr sz="2000">
                <a:solidFill>
                  <a:srgbClr val="000000"/>
                </a:solidFill>
                <a:latin typeface="+mn-lt"/>
              </a:defRPr>
            </a:lvl2pPr>
            <a:lvl3pPr marL="1143000" indent="-228600" algn="l" rtl="0" fontAlgn="base">
              <a:spcBef>
                <a:spcPct val="20000"/>
              </a:spcBef>
              <a:spcAft>
                <a:spcPct val="0"/>
              </a:spcAft>
              <a:buChar char="•"/>
              <a:defRPr sz="2000">
                <a:solidFill>
                  <a:srgbClr val="000000"/>
                </a:solidFill>
                <a:latin typeface="+mn-lt"/>
              </a:defRPr>
            </a:lvl3pPr>
            <a:lvl4pPr marL="1600200" indent="-228600" algn="l" rtl="0" fontAlgn="base">
              <a:spcBef>
                <a:spcPct val="20000"/>
              </a:spcBef>
              <a:spcAft>
                <a:spcPct val="0"/>
              </a:spcAft>
              <a:buChar char="–"/>
              <a:defRPr sz="2000">
                <a:solidFill>
                  <a:srgbClr val="000000"/>
                </a:solidFill>
                <a:latin typeface="+mn-lt"/>
              </a:defRPr>
            </a:lvl4pPr>
            <a:lvl5pPr marL="2057400" indent="-228600" algn="l" rtl="0" fontAlgn="base">
              <a:spcBef>
                <a:spcPct val="20000"/>
              </a:spcBef>
              <a:spcAft>
                <a:spcPct val="0"/>
              </a:spcAft>
              <a:buChar char="»"/>
              <a:defRPr sz="2000">
                <a:solidFill>
                  <a:srgbClr val="000000"/>
                </a:solidFill>
                <a:latin typeface="+mn-lt"/>
              </a:defRPr>
            </a:lvl5pPr>
            <a:lvl6pPr marL="2514600" indent="-228600" algn="l" rtl="0" fontAlgn="base">
              <a:spcBef>
                <a:spcPct val="20000"/>
              </a:spcBef>
              <a:spcAft>
                <a:spcPct val="0"/>
              </a:spcAft>
              <a:buChar char="»"/>
              <a:defRPr sz="2000">
                <a:solidFill>
                  <a:srgbClr val="000000"/>
                </a:solidFill>
                <a:latin typeface="+mn-lt"/>
              </a:defRPr>
            </a:lvl6pPr>
            <a:lvl7pPr marL="2971800" indent="-228600" algn="l" rtl="0" fontAlgn="base">
              <a:spcBef>
                <a:spcPct val="20000"/>
              </a:spcBef>
              <a:spcAft>
                <a:spcPct val="0"/>
              </a:spcAft>
              <a:buChar char="»"/>
              <a:defRPr sz="2000">
                <a:solidFill>
                  <a:srgbClr val="000000"/>
                </a:solidFill>
                <a:latin typeface="+mn-lt"/>
              </a:defRPr>
            </a:lvl7pPr>
            <a:lvl8pPr marL="3429000" indent="-228600" algn="l" rtl="0" fontAlgn="base">
              <a:spcBef>
                <a:spcPct val="20000"/>
              </a:spcBef>
              <a:spcAft>
                <a:spcPct val="0"/>
              </a:spcAft>
              <a:buChar char="»"/>
              <a:defRPr sz="2000">
                <a:solidFill>
                  <a:srgbClr val="000000"/>
                </a:solidFill>
                <a:latin typeface="+mn-lt"/>
              </a:defRPr>
            </a:lvl8pPr>
            <a:lvl9pPr marL="3886200" indent="-228600" algn="l" rtl="0" fontAlgn="base">
              <a:spcBef>
                <a:spcPct val="20000"/>
              </a:spcBef>
              <a:spcAft>
                <a:spcPct val="0"/>
              </a:spcAft>
              <a:buChar char="»"/>
              <a:defRPr sz="2000">
                <a:solidFill>
                  <a:srgbClr val="000000"/>
                </a:solidFill>
                <a:latin typeface="+mn-lt"/>
              </a:defRPr>
            </a:lvl9pPr>
          </a:lstStyle>
          <a:p>
            <a:pPr marL="0" indent="0">
              <a:buFontTx/>
              <a:buNone/>
            </a:pPr>
            <a:r>
              <a:rPr lang="de-DE" kern="0" dirty="0"/>
              <a:t> </a:t>
            </a:r>
            <a:r>
              <a:rPr lang="de-DE" sz="1600" b="1" kern="0" dirty="0"/>
              <a:t>Handeln Sie gerne mit Kunden?</a:t>
            </a:r>
          </a:p>
        </p:txBody>
      </p:sp>
      <p:graphicFrame>
        <p:nvGraphicFramePr>
          <p:cNvPr id="11" name="Tabelle 10">
            <a:extLst>
              <a:ext uri="{FF2B5EF4-FFF2-40B4-BE49-F238E27FC236}">
                <a16:creationId xmlns:a16="http://schemas.microsoft.com/office/drawing/2014/main" id="{A84379D2-A0DF-4322-8451-5DB172680D1E}"/>
              </a:ext>
            </a:extLst>
          </p:cNvPr>
          <p:cNvGraphicFramePr>
            <a:graphicFrameLocks noGrp="1"/>
          </p:cNvGraphicFramePr>
          <p:nvPr>
            <p:extLst>
              <p:ext uri="{D42A27DB-BD31-4B8C-83A1-F6EECF244321}">
                <p14:modId xmlns:p14="http://schemas.microsoft.com/office/powerpoint/2010/main" val="4226005830"/>
              </p:ext>
            </p:extLst>
          </p:nvPr>
        </p:nvGraphicFramePr>
        <p:xfrm>
          <a:off x="0" y="4365390"/>
          <a:ext cx="4137260" cy="822960"/>
        </p:xfrm>
        <a:graphic>
          <a:graphicData uri="http://schemas.openxmlformats.org/drawingml/2006/table">
            <a:tbl>
              <a:tblPr/>
              <a:tblGrid>
                <a:gridCol w="1738719">
                  <a:extLst>
                    <a:ext uri="{9D8B030D-6E8A-4147-A177-3AD203B41FA5}">
                      <a16:colId xmlns:a16="http://schemas.microsoft.com/office/drawing/2014/main" val="3219432986"/>
                    </a:ext>
                  </a:extLst>
                </a:gridCol>
                <a:gridCol w="1219778">
                  <a:extLst>
                    <a:ext uri="{9D8B030D-6E8A-4147-A177-3AD203B41FA5}">
                      <a16:colId xmlns:a16="http://schemas.microsoft.com/office/drawing/2014/main" val="3476602110"/>
                    </a:ext>
                  </a:extLst>
                </a:gridCol>
                <a:gridCol w="1178763">
                  <a:extLst>
                    <a:ext uri="{9D8B030D-6E8A-4147-A177-3AD203B41FA5}">
                      <a16:colId xmlns:a16="http://schemas.microsoft.com/office/drawing/2014/main" val="28493935"/>
                    </a:ext>
                  </a:extLst>
                </a:gridCol>
              </a:tblGrid>
              <a:tr h="1965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cap="flat">
                      <a:noFill/>
                    </a:lnL>
                    <a:lnR w="12700" cap="flat" cmpd="sng" algn="ctr">
                      <a:solidFill>
                        <a:srgbClr val="FFFFFF"/>
                      </a:solidFill>
                      <a:prstDash val="solid"/>
                      <a:round/>
                      <a:headEnd type="none" w="med" len="med"/>
                      <a:tailEnd type="none" w="med" len="med"/>
                    </a:lnR>
                    <a:lnT cap="flat">
                      <a:noFill/>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600" b="1" i="0" u="none" strike="noStrike" cap="none" normalizeH="0" baseline="0" dirty="0">
                          <a:ln>
                            <a:noFill/>
                          </a:ln>
                          <a:solidFill>
                            <a:srgbClr val="373737"/>
                          </a:solidFill>
                          <a:effectLst/>
                          <a:latin typeface="Arial" charset="0"/>
                          <a:ea typeface="굴림" pitchFamily="34" charset="-127"/>
                        </a:rPr>
                        <a:t>Ja</a:t>
                      </a:r>
                      <a:endParaRPr kumimoji="0" lang="ko-KR" altLang="en-US" sz="16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0">
                      <a:gsLst>
                        <a:gs pos="0">
                          <a:schemeClr val="accent2">
                            <a:gamma/>
                            <a:tint val="35686"/>
                            <a:invGamma/>
                          </a:schemeClr>
                        </a:gs>
                        <a:gs pos="100000">
                          <a:schemeClr val="accent2"/>
                        </a:gs>
                      </a:gsLst>
                      <a:lin ang="5400000" scaled="1"/>
                    </a:gra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600" b="1" i="0" u="none" strike="noStrike" cap="none" normalizeH="0" baseline="0" dirty="0" err="1">
                          <a:ln>
                            <a:noFill/>
                          </a:ln>
                          <a:solidFill>
                            <a:srgbClr val="373737"/>
                          </a:solidFill>
                          <a:effectLst/>
                          <a:latin typeface="Arial" charset="0"/>
                          <a:ea typeface="굴림" pitchFamily="34" charset="-127"/>
                        </a:rPr>
                        <a:t>Nein</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0">
                      <a:gsLst>
                        <a:gs pos="0">
                          <a:schemeClr val="accent2">
                            <a:gamma/>
                            <a:tint val="35686"/>
                            <a:invGamma/>
                          </a:schemeClr>
                        </a:gs>
                        <a:gs pos="100000">
                          <a:schemeClr val="accent2"/>
                        </a:gs>
                      </a:gsLst>
                      <a:lin ang="5400000" scaled="1"/>
                    </a:gradFill>
                  </a:tcPr>
                </a:tc>
                <a:extLst>
                  <a:ext uri="{0D108BD9-81ED-4DB2-BD59-A6C34878D82A}">
                    <a16:rowId xmlns:a16="http://schemas.microsoft.com/office/drawing/2014/main" val="2785455096"/>
                  </a:ext>
                </a:extLst>
              </a:tr>
              <a:tr h="19658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800" b="0" i="0" u="none" strike="noStrike" cap="none" normalizeH="0" baseline="0" dirty="0" err="1">
                          <a:ln>
                            <a:noFill/>
                          </a:ln>
                          <a:solidFill>
                            <a:srgbClr val="373737"/>
                          </a:solidFill>
                          <a:effectLst/>
                          <a:latin typeface="Arial" charset="0"/>
                          <a:ea typeface="굴림" pitchFamily="34" charset="-127"/>
                        </a:rPr>
                        <a:t>Merzenich</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blipFill dpi="0" rotWithShape="0">
                      <a:blip r:embed="rId3"/>
                      <a:srcRect/>
                      <a:stretch>
                        <a:fillRect/>
                      </a:stretch>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ko-KR"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e-DE" altLang="ko-KR" sz="1800" b="0" i="0" u="none" strike="noStrike" cap="none" normalizeH="0" baseline="0" dirty="0">
                          <a:ln>
                            <a:noFill/>
                          </a:ln>
                          <a:solidFill>
                            <a:srgbClr val="373737"/>
                          </a:solidFill>
                          <a:effectLst/>
                          <a:latin typeface="Arial" charset="0"/>
                          <a:ea typeface="굴림" pitchFamily="34" charset="-127"/>
                        </a:rPr>
                        <a:t>X</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extLst>
                  <a:ext uri="{0D108BD9-81ED-4DB2-BD59-A6C34878D82A}">
                    <a16:rowId xmlns:a16="http://schemas.microsoft.com/office/drawing/2014/main" val="4030443601"/>
                  </a:ext>
                </a:extLst>
              </a:tr>
              <a:tr h="19658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800" b="0" i="0" u="none" strike="noStrike" cap="none" normalizeH="0" baseline="0" dirty="0" err="1">
                          <a:ln>
                            <a:noFill/>
                          </a:ln>
                          <a:solidFill>
                            <a:srgbClr val="373737"/>
                          </a:solidFill>
                          <a:effectLst/>
                          <a:latin typeface="Arial" charset="0"/>
                          <a:ea typeface="굴림" pitchFamily="34" charset="-127"/>
                        </a:rPr>
                        <a:t>Prümtaler</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blipFill dpi="0" rotWithShape="0">
                      <a:blip r:embed="rId3"/>
                      <a:srcRect/>
                      <a:stretch>
                        <a:fillRect/>
                      </a:stretch>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e-DE" altLang="ko-KR" sz="1800" b="0" i="0" u="none" strike="noStrike" cap="none" normalizeH="0" baseline="0" dirty="0">
                          <a:ln>
                            <a:noFill/>
                          </a:ln>
                          <a:solidFill>
                            <a:srgbClr val="373737"/>
                          </a:solidFill>
                          <a:effectLst/>
                          <a:latin typeface="Arial" charset="0"/>
                          <a:ea typeface="굴림" pitchFamily="34" charset="-127"/>
                        </a:rPr>
                        <a:t>X</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extLst>
                  <a:ext uri="{0D108BD9-81ED-4DB2-BD59-A6C34878D82A}">
                    <a16:rowId xmlns:a16="http://schemas.microsoft.com/office/drawing/2014/main" val="2348066938"/>
                  </a:ext>
                </a:extLst>
              </a:tr>
            </a:tbl>
          </a:graphicData>
        </a:graphic>
      </p:graphicFrame>
      <p:sp>
        <p:nvSpPr>
          <p:cNvPr id="12" name="Content Placeholder 8">
            <a:extLst>
              <a:ext uri="{FF2B5EF4-FFF2-40B4-BE49-F238E27FC236}">
                <a16:creationId xmlns:a16="http://schemas.microsoft.com/office/drawing/2014/main" id="{7675CC00-B4E3-4117-BC65-F5A86510DAD4}"/>
              </a:ext>
            </a:extLst>
          </p:cNvPr>
          <p:cNvSpPr txBox="1">
            <a:spLocks/>
          </p:cNvSpPr>
          <p:nvPr/>
        </p:nvSpPr>
        <p:spPr bwMode="auto">
          <a:xfrm>
            <a:off x="-32133" y="5430866"/>
            <a:ext cx="9143999" cy="323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000">
                <a:solidFill>
                  <a:srgbClr val="000000"/>
                </a:solidFill>
                <a:latin typeface="+mn-lt"/>
                <a:ea typeface="+mn-ea"/>
                <a:cs typeface="+mn-cs"/>
              </a:defRPr>
            </a:lvl1pPr>
            <a:lvl2pPr marL="742950" indent="-285750" algn="l" rtl="0" fontAlgn="base">
              <a:spcBef>
                <a:spcPct val="20000"/>
              </a:spcBef>
              <a:spcAft>
                <a:spcPct val="0"/>
              </a:spcAft>
              <a:buChar char="–"/>
              <a:defRPr sz="2000">
                <a:solidFill>
                  <a:srgbClr val="000000"/>
                </a:solidFill>
                <a:latin typeface="+mn-lt"/>
              </a:defRPr>
            </a:lvl2pPr>
            <a:lvl3pPr marL="1143000" indent="-228600" algn="l" rtl="0" fontAlgn="base">
              <a:spcBef>
                <a:spcPct val="20000"/>
              </a:spcBef>
              <a:spcAft>
                <a:spcPct val="0"/>
              </a:spcAft>
              <a:buChar char="•"/>
              <a:defRPr sz="2000">
                <a:solidFill>
                  <a:srgbClr val="000000"/>
                </a:solidFill>
                <a:latin typeface="+mn-lt"/>
              </a:defRPr>
            </a:lvl3pPr>
            <a:lvl4pPr marL="1600200" indent="-228600" algn="l" rtl="0" fontAlgn="base">
              <a:spcBef>
                <a:spcPct val="20000"/>
              </a:spcBef>
              <a:spcAft>
                <a:spcPct val="0"/>
              </a:spcAft>
              <a:buChar char="–"/>
              <a:defRPr sz="2000">
                <a:solidFill>
                  <a:srgbClr val="000000"/>
                </a:solidFill>
                <a:latin typeface="+mn-lt"/>
              </a:defRPr>
            </a:lvl4pPr>
            <a:lvl5pPr marL="2057400" indent="-228600" algn="l" rtl="0" fontAlgn="base">
              <a:spcBef>
                <a:spcPct val="20000"/>
              </a:spcBef>
              <a:spcAft>
                <a:spcPct val="0"/>
              </a:spcAft>
              <a:buChar char="»"/>
              <a:defRPr sz="2000">
                <a:solidFill>
                  <a:srgbClr val="000000"/>
                </a:solidFill>
                <a:latin typeface="+mn-lt"/>
              </a:defRPr>
            </a:lvl5pPr>
            <a:lvl6pPr marL="2514600" indent="-228600" algn="l" rtl="0" fontAlgn="base">
              <a:spcBef>
                <a:spcPct val="20000"/>
              </a:spcBef>
              <a:spcAft>
                <a:spcPct val="0"/>
              </a:spcAft>
              <a:buChar char="»"/>
              <a:defRPr sz="2000">
                <a:solidFill>
                  <a:srgbClr val="000000"/>
                </a:solidFill>
                <a:latin typeface="+mn-lt"/>
              </a:defRPr>
            </a:lvl6pPr>
            <a:lvl7pPr marL="2971800" indent="-228600" algn="l" rtl="0" fontAlgn="base">
              <a:spcBef>
                <a:spcPct val="20000"/>
              </a:spcBef>
              <a:spcAft>
                <a:spcPct val="0"/>
              </a:spcAft>
              <a:buChar char="»"/>
              <a:defRPr sz="2000">
                <a:solidFill>
                  <a:srgbClr val="000000"/>
                </a:solidFill>
                <a:latin typeface="+mn-lt"/>
              </a:defRPr>
            </a:lvl7pPr>
            <a:lvl8pPr marL="3429000" indent="-228600" algn="l" rtl="0" fontAlgn="base">
              <a:spcBef>
                <a:spcPct val="20000"/>
              </a:spcBef>
              <a:spcAft>
                <a:spcPct val="0"/>
              </a:spcAft>
              <a:buChar char="»"/>
              <a:defRPr sz="2000">
                <a:solidFill>
                  <a:srgbClr val="000000"/>
                </a:solidFill>
                <a:latin typeface="+mn-lt"/>
              </a:defRPr>
            </a:lvl8pPr>
            <a:lvl9pPr marL="3886200" indent="-228600" algn="l" rtl="0" fontAlgn="base">
              <a:spcBef>
                <a:spcPct val="20000"/>
              </a:spcBef>
              <a:spcAft>
                <a:spcPct val="0"/>
              </a:spcAft>
              <a:buChar char="»"/>
              <a:defRPr sz="2000">
                <a:solidFill>
                  <a:srgbClr val="000000"/>
                </a:solidFill>
                <a:latin typeface="+mn-lt"/>
              </a:defRPr>
            </a:lvl9pPr>
          </a:lstStyle>
          <a:p>
            <a:pPr marL="0" indent="0">
              <a:buFontTx/>
              <a:buNone/>
            </a:pPr>
            <a:r>
              <a:rPr lang="de-DE" sz="1600" kern="0" dirty="0"/>
              <a:t> </a:t>
            </a:r>
            <a:r>
              <a:rPr lang="de-DE" sz="1600" b="1" kern="0" dirty="0"/>
              <a:t>Machen Sie Werbung auf dem Marktplatz (Marktschreier)?</a:t>
            </a:r>
          </a:p>
        </p:txBody>
      </p:sp>
      <p:graphicFrame>
        <p:nvGraphicFramePr>
          <p:cNvPr id="13" name="Tabelle 12">
            <a:extLst>
              <a:ext uri="{FF2B5EF4-FFF2-40B4-BE49-F238E27FC236}">
                <a16:creationId xmlns:a16="http://schemas.microsoft.com/office/drawing/2014/main" id="{94C0E30F-7586-402B-BE26-737D40A525C5}"/>
              </a:ext>
            </a:extLst>
          </p:cNvPr>
          <p:cNvGraphicFramePr>
            <a:graphicFrameLocks noGrp="1"/>
          </p:cNvGraphicFramePr>
          <p:nvPr>
            <p:extLst>
              <p:ext uri="{D42A27DB-BD31-4B8C-83A1-F6EECF244321}">
                <p14:modId xmlns:p14="http://schemas.microsoft.com/office/powerpoint/2010/main" val="3567116326"/>
              </p:ext>
            </p:extLst>
          </p:nvPr>
        </p:nvGraphicFramePr>
        <p:xfrm>
          <a:off x="6997" y="5876825"/>
          <a:ext cx="4137260" cy="822960"/>
        </p:xfrm>
        <a:graphic>
          <a:graphicData uri="http://schemas.openxmlformats.org/drawingml/2006/table">
            <a:tbl>
              <a:tblPr/>
              <a:tblGrid>
                <a:gridCol w="1738719">
                  <a:extLst>
                    <a:ext uri="{9D8B030D-6E8A-4147-A177-3AD203B41FA5}">
                      <a16:colId xmlns:a16="http://schemas.microsoft.com/office/drawing/2014/main" val="3219432986"/>
                    </a:ext>
                  </a:extLst>
                </a:gridCol>
                <a:gridCol w="1219778">
                  <a:extLst>
                    <a:ext uri="{9D8B030D-6E8A-4147-A177-3AD203B41FA5}">
                      <a16:colId xmlns:a16="http://schemas.microsoft.com/office/drawing/2014/main" val="3476602110"/>
                    </a:ext>
                  </a:extLst>
                </a:gridCol>
                <a:gridCol w="1178763">
                  <a:extLst>
                    <a:ext uri="{9D8B030D-6E8A-4147-A177-3AD203B41FA5}">
                      <a16:colId xmlns:a16="http://schemas.microsoft.com/office/drawing/2014/main" val="28493935"/>
                    </a:ext>
                  </a:extLst>
                </a:gridCol>
              </a:tblGrid>
              <a:tr h="1965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cap="flat">
                      <a:noFill/>
                    </a:lnL>
                    <a:lnR w="12700" cap="flat" cmpd="sng" algn="ctr">
                      <a:solidFill>
                        <a:srgbClr val="FFFFFF"/>
                      </a:solidFill>
                      <a:prstDash val="solid"/>
                      <a:round/>
                      <a:headEnd type="none" w="med" len="med"/>
                      <a:tailEnd type="none" w="med" len="med"/>
                    </a:lnR>
                    <a:lnT cap="flat">
                      <a:noFill/>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600" b="1" i="0" u="none" strike="noStrike" cap="none" normalizeH="0" baseline="0" dirty="0">
                          <a:ln>
                            <a:noFill/>
                          </a:ln>
                          <a:solidFill>
                            <a:srgbClr val="373737"/>
                          </a:solidFill>
                          <a:effectLst/>
                          <a:latin typeface="Arial" charset="0"/>
                          <a:ea typeface="굴림" pitchFamily="34" charset="-127"/>
                        </a:rPr>
                        <a:t>Ja</a:t>
                      </a:r>
                      <a:endParaRPr kumimoji="0" lang="ko-KR" altLang="en-US" sz="16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0">
                      <a:gsLst>
                        <a:gs pos="0">
                          <a:schemeClr val="accent2">
                            <a:gamma/>
                            <a:tint val="35686"/>
                            <a:invGamma/>
                          </a:schemeClr>
                        </a:gs>
                        <a:gs pos="100000">
                          <a:schemeClr val="accent2"/>
                        </a:gs>
                      </a:gsLst>
                      <a:lin ang="5400000" scaled="1"/>
                    </a:gra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600" b="1" i="0" u="none" strike="noStrike" cap="none" normalizeH="0" baseline="0" dirty="0" err="1">
                          <a:ln>
                            <a:noFill/>
                          </a:ln>
                          <a:solidFill>
                            <a:srgbClr val="373737"/>
                          </a:solidFill>
                          <a:effectLst/>
                          <a:latin typeface="Arial" charset="0"/>
                          <a:ea typeface="굴림" pitchFamily="34" charset="-127"/>
                        </a:rPr>
                        <a:t>Nein</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0">
                      <a:gsLst>
                        <a:gs pos="0">
                          <a:schemeClr val="accent2">
                            <a:gamma/>
                            <a:tint val="35686"/>
                            <a:invGamma/>
                          </a:schemeClr>
                        </a:gs>
                        <a:gs pos="100000">
                          <a:schemeClr val="accent2"/>
                        </a:gs>
                      </a:gsLst>
                      <a:lin ang="5400000" scaled="1"/>
                    </a:gradFill>
                  </a:tcPr>
                </a:tc>
                <a:extLst>
                  <a:ext uri="{0D108BD9-81ED-4DB2-BD59-A6C34878D82A}">
                    <a16:rowId xmlns:a16="http://schemas.microsoft.com/office/drawing/2014/main" val="2785455096"/>
                  </a:ext>
                </a:extLst>
              </a:tr>
              <a:tr h="19658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800" b="0" i="0" u="none" strike="noStrike" cap="none" normalizeH="0" baseline="0" dirty="0" err="1">
                          <a:ln>
                            <a:noFill/>
                          </a:ln>
                          <a:solidFill>
                            <a:srgbClr val="373737"/>
                          </a:solidFill>
                          <a:effectLst/>
                          <a:latin typeface="Arial" charset="0"/>
                          <a:ea typeface="굴림" pitchFamily="34" charset="-127"/>
                        </a:rPr>
                        <a:t>Merzenich</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blipFill dpi="0" rotWithShape="0">
                      <a:blip r:embed="rId3"/>
                      <a:srcRect/>
                      <a:stretch>
                        <a:fillRect/>
                      </a:stretch>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ko-KR"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e-DE" altLang="ko-KR" sz="1800" b="0" i="0" u="none" strike="noStrike" cap="none" normalizeH="0" baseline="0" dirty="0">
                          <a:ln>
                            <a:noFill/>
                          </a:ln>
                          <a:solidFill>
                            <a:srgbClr val="373737"/>
                          </a:solidFill>
                          <a:effectLst/>
                          <a:latin typeface="Arial" charset="0"/>
                          <a:ea typeface="굴림" pitchFamily="34" charset="-127"/>
                        </a:rPr>
                        <a:t>X</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extLst>
                  <a:ext uri="{0D108BD9-81ED-4DB2-BD59-A6C34878D82A}">
                    <a16:rowId xmlns:a16="http://schemas.microsoft.com/office/drawing/2014/main" val="4030443601"/>
                  </a:ext>
                </a:extLst>
              </a:tr>
              <a:tr h="19658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800" b="0" i="0" u="none" strike="noStrike" cap="none" normalizeH="0" baseline="0" dirty="0" err="1">
                          <a:ln>
                            <a:noFill/>
                          </a:ln>
                          <a:solidFill>
                            <a:srgbClr val="373737"/>
                          </a:solidFill>
                          <a:effectLst/>
                          <a:latin typeface="Arial" charset="0"/>
                          <a:ea typeface="굴림" pitchFamily="34" charset="-127"/>
                        </a:rPr>
                        <a:t>Prümtaler</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blipFill dpi="0" rotWithShape="0">
                      <a:blip r:embed="rId3"/>
                      <a:srcRect/>
                      <a:stretch>
                        <a:fillRect/>
                      </a:stretch>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e-DE" altLang="ko-KR" sz="1800" b="0" i="0" u="none" strike="noStrike" cap="none" normalizeH="0" baseline="0" dirty="0">
                          <a:ln>
                            <a:noFill/>
                          </a:ln>
                          <a:solidFill>
                            <a:srgbClr val="373737"/>
                          </a:solidFill>
                          <a:effectLst/>
                          <a:latin typeface="Arial" charset="0"/>
                          <a:ea typeface="굴림" pitchFamily="34" charset="-127"/>
                        </a:rPr>
                        <a:t>X</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extLst>
                  <a:ext uri="{0D108BD9-81ED-4DB2-BD59-A6C34878D82A}">
                    <a16:rowId xmlns:a16="http://schemas.microsoft.com/office/drawing/2014/main" val="2348066938"/>
                  </a:ext>
                </a:extLst>
              </a:tr>
            </a:tbl>
          </a:graphicData>
        </a:graphic>
      </p:graphicFrame>
    </p:spTree>
    <p:extLst>
      <p:ext uri="{BB962C8B-B14F-4D97-AF65-F5344CB8AC3E}">
        <p14:creationId xmlns:p14="http://schemas.microsoft.com/office/powerpoint/2010/main" val="28776140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0222CC9E-77BE-4D87-9D20-98598DF0B9AF}"/>
              </a:ext>
            </a:extLst>
          </p:cNvPr>
          <p:cNvSpPr>
            <a:spLocks noGrp="1"/>
          </p:cNvSpPr>
          <p:nvPr>
            <p:ph type="sldNum" sz="quarter" idx="12"/>
          </p:nvPr>
        </p:nvSpPr>
        <p:spPr/>
        <p:txBody>
          <a:bodyPr/>
          <a:lstStyle/>
          <a:p>
            <a:fld id="{CDA3682C-5322-4E10-B1D4-489AC118C698}" type="slidenum">
              <a:rPr lang="ru-RU" smtClean="0"/>
              <a:pPr/>
              <a:t>18</a:t>
            </a:fld>
            <a:endParaRPr lang="ru-RU"/>
          </a:p>
        </p:txBody>
      </p:sp>
      <p:graphicFrame>
        <p:nvGraphicFramePr>
          <p:cNvPr id="6" name="Tabelle 5">
            <a:extLst>
              <a:ext uri="{FF2B5EF4-FFF2-40B4-BE49-F238E27FC236}">
                <a16:creationId xmlns:a16="http://schemas.microsoft.com/office/drawing/2014/main" id="{95D2DC2E-97C2-47CE-9DBC-F09FA5054A74}"/>
              </a:ext>
            </a:extLst>
          </p:cNvPr>
          <p:cNvGraphicFramePr>
            <a:graphicFrameLocks noGrp="1"/>
          </p:cNvGraphicFramePr>
          <p:nvPr>
            <p:extLst>
              <p:ext uri="{D42A27DB-BD31-4B8C-83A1-F6EECF244321}">
                <p14:modId xmlns:p14="http://schemas.microsoft.com/office/powerpoint/2010/main" val="4141537730"/>
              </p:ext>
            </p:extLst>
          </p:nvPr>
        </p:nvGraphicFramePr>
        <p:xfrm>
          <a:off x="14884" y="3112021"/>
          <a:ext cx="4269083" cy="822960"/>
        </p:xfrm>
        <a:graphic>
          <a:graphicData uri="http://schemas.openxmlformats.org/drawingml/2006/table">
            <a:tbl>
              <a:tblPr/>
              <a:tblGrid>
                <a:gridCol w="1794119">
                  <a:extLst>
                    <a:ext uri="{9D8B030D-6E8A-4147-A177-3AD203B41FA5}">
                      <a16:colId xmlns:a16="http://schemas.microsoft.com/office/drawing/2014/main" val="3219432986"/>
                    </a:ext>
                  </a:extLst>
                </a:gridCol>
                <a:gridCol w="1258643">
                  <a:extLst>
                    <a:ext uri="{9D8B030D-6E8A-4147-A177-3AD203B41FA5}">
                      <a16:colId xmlns:a16="http://schemas.microsoft.com/office/drawing/2014/main" val="3476602110"/>
                    </a:ext>
                  </a:extLst>
                </a:gridCol>
                <a:gridCol w="1216321">
                  <a:extLst>
                    <a:ext uri="{9D8B030D-6E8A-4147-A177-3AD203B41FA5}">
                      <a16:colId xmlns:a16="http://schemas.microsoft.com/office/drawing/2014/main" val="28493935"/>
                    </a:ext>
                  </a:extLst>
                </a:gridCol>
              </a:tblGrid>
              <a:tr h="23923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cap="flat">
                      <a:noFill/>
                    </a:lnL>
                    <a:lnR w="12700" cap="flat" cmpd="sng" algn="ctr">
                      <a:solidFill>
                        <a:srgbClr val="FFFFFF"/>
                      </a:solidFill>
                      <a:prstDash val="solid"/>
                      <a:round/>
                      <a:headEnd type="none" w="med" len="med"/>
                      <a:tailEnd type="none" w="med" len="med"/>
                    </a:lnR>
                    <a:lnT cap="flat">
                      <a:noFill/>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600" b="1" i="0" u="none" strike="noStrike" cap="none" normalizeH="0" baseline="0" dirty="0">
                          <a:ln>
                            <a:noFill/>
                          </a:ln>
                          <a:solidFill>
                            <a:srgbClr val="373737"/>
                          </a:solidFill>
                          <a:effectLst/>
                          <a:latin typeface="Arial" charset="0"/>
                          <a:ea typeface="굴림" pitchFamily="34" charset="-127"/>
                        </a:rPr>
                        <a:t>Ja</a:t>
                      </a:r>
                      <a:endParaRPr kumimoji="0" lang="ko-KR" altLang="en-US" sz="16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0">
                      <a:gsLst>
                        <a:gs pos="0">
                          <a:schemeClr val="accent2">
                            <a:gamma/>
                            <a:tint val="35686"/>
                            <a:invGamma/>
                          </a:schemeClr>
                        </a:gs>
                        <a:gs pos="100000">
                          <a:schemeClr val="accent2"/>
                        </a:gs>
                      </a:gsLst>
                      <a:lin ang="5400000" scaled="1"/>
                    </a:gra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600" b="1" i="0" u="none" strike="noStrike" cap="none" normalizeH="0" baseline="0" dirty="0" err="1">
                          <a:ln>
                            <a:noFill/>
                          </a:ln>
                          <a:solidFill>
                            <a:srgbClr val="373737"/>
                          </a:solidFill>
                          <a:effectLst/>
                          <a:latin typeface="Arial" charset="0"/>
                          <a:ea typeface="굴림" pitchFamily="34" charset="-127"/>
                        </a:rPr>
                        <a:t>Nein</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0">
                      <a:gsLst>
                        <a:gs pos="0">
                          <a:schemeClr val="accent2">
                            <a:gamma/>
                            <a:tint val="35686"/>
                            <a:invGamma/>
                          </a:schemeClr>
                        </a:gs>
                        <a:gs pos="100000">
                          <a:schemeClr val="accent2"/>
                        </a:gs>
                      </a:gsLst>
                      <a:lin ang="5400000" scaled="1"/>
                    </a:gradFill>
                  </a:tcPr>
                </a:tc>
                <a:extLst>
                  <a:ext uri="{0D108BD9-81ED-4DB2-BD59-A6C34878D82A}">
                    <a16:rowId xmlns:a16="http://schemas.microsoft.com/office/drawing/2014/main" val="2785455096"/>
                  </a:ext>
                </a:extLst>
              </a:tr>
              <a:tr h="19658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800" b="0" i="0" u="none" strike="noStrike" cap="none" normalizeH="0" baseline="0" dirty="0" err="1">
                          <a:ln>
                            <a:noFill/>
                          </a:ln>
                          <a:solidFill>
                            <a:srgbClr val="373737"/>
                          </a:solidFill>
                          <a:effectLst/>
                          <a:latin typeface="Arial" charset="0"/>
                          <a:ea typeface="굴림" pitchFamily="34" charset="-127"/>
                        </a:rPr>
                        <a:t>Merzenich</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blipFill dpi="0" rotWithShape="0">
                      <a:blip r:embed="rId3"/>
                      <a:srcRect/>
                      <a:stretch>
                        <a:fillRect/>
                      </a:stretch>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800" b="0" i="0" u="none" strike="noStrike" cap="none" normalizeH="0" baseline="0" dirty="0">
                          <a:ln>
                            <a:noFill/>
                          </a:ln>
                          <a:solidFill>
                            <a:srgbClr val="373737"/>
                          </a:solidFill>
                          <a:effectLst/>
                          <a:latin typeface="Arial" charset="0"/>
                          <a:ea typeface="굴림" pitchFamily="34" charset="-127"/>
                        </a:rPr>
                        <a:t>X </a:t>
                      </a:r>
                      <a:r>
                        <a:rPr kumimoji="0" lang="en-US" altLang="ko-KR" sz="800" b="0" i="0" u="none" strike="noStrike" cap="none" normalizeH="0" baseline="0" dirty="0">
                          <a:ln>
                            <a:noFill/>
                          </a:ln>
                          <a:solidFill>
                            <a:srgbClr val="373737"/>
                          </a:solidFill>
                          <a:effectLst/>
                          <a:latin typeface="Arial" charset="0"/>
                          <a:ea typeface="굴림" pitchFamily="34" charset="-127"/>
                        </a:rPr>
                        <a:t>1</a:t>
                      </a: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extLst>
                  <a:ext uri="{0D108BD9-81ED-4DB2-BD59-A6C34878D82A}">
                    <a16:rowId xmlns:a16="http://schemas.microsoft.com/office/drawing/2014/main" val="4030443601"/>
                  </a:ext>
                </a:extLst>
              </a:tr>
              <a:tr h="19658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800" b="0" i="0" u="none" strike="noStrike" cap="none" normalizeH="0" baseline="0" dirty="0" err="1">
                          <a:ln>
                            <a:noFill/>
                          </a:ln>
                          <a:solidFill>
                            <a:srgbClr val="373737"/>
                          </a:solidFill>
                          <a:effectLst/>
                          <a:latin typeface="Arial" charset="0"/>
                          <a:ea typeface="굴림" pitchFamily="34" charset="-127"/>
                        </a:rPr>
                        <a:t>Prümtaler</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blipFill dpi="0" rotWithShape="0">
                      <a:blip r:embed="rId3"/>
                      <a:srcRect/>
                      <a:stretch>
                        <a:fillRect/>
                      </a:stretch>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e-DE" altLang="ko-KR" sz="1800" b="0" i="0" u="none" strike="noStrike" cap="none" normalizeH="0" baseline="0" dirty="0">
                          <a:ln>
                            <a:noFill/>
                          </a:ln>
                          <a:solidFill>
                            <a:srgbClr val="373737"/>
                          </a:solidFill>
                          <a:effectLst/>
                          <a:latin typeface="Arial" charset="0"/>
                          <a:ea typeface="굴림" pitchFamily="34" charset="-127"/>
                        </a:rPr>
                        <a:t>X</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extLst>
                  <a:ext uri="{0D108BD9-81ED-4DB2-BD59-A6C34878D82A}">
                    <a16:rowId xmlns:a16="http://schemas.microsoft.com/office/drawing/2014/main" val="2348066938"/>
                  </a:ext>
                </a:extLst>
              </a:tr>
            </a:tbl>
          </a:graphicData>
        </a:graphic>
      </p:graphicFrame>
      <p:sp>
        <p:nvSpPr>
          <p:cNvPr id="7" name="Titel 1">
            <a:extLst>
              <a:ext uri="{FF2B5EF4-FFF2-40B4-BE49-F238E27FC236}">
                <a16:creationId xmlns:a16="http://schemas.microsoft.com/office/drawing/2014/main" id="{98846F04-8531-473A-BEF7-079144910B72}"/>
              </a:ext>
            </a:extLst>
          </p:cNvPr>
          <p:cNvSpPr txBox="1">
            <a:spLocks/>
          </p:cNvSpPr>
          <p:nvPr/>
        </p:nvSpPr>
        <p:spPr bwMode="auto">
          <a:xfrm>
            <a:off x="1224012" y="1484784"/>
            <a:ext cx="6695976" cy="1079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3600">
                <a:solidFill>
                  <a:srgbClr val="000000"/>
                </a:solidFill>
                <a:latin typeface="+mj-lt"/>
                <a:ea typeface="+mj-ea"/>
                <a:cs typeface="+mj-cs"/>
              </a:defRPr>
            </a:lvl1pPr>
            <a:lvl2pPr algn="l" rtl="0" fontAlgn="base">
              <a:spcBef>
                <a:spcPct val="0"/>
              </a:spcBef>
              <a:spcAft>
                <a:spcPct val="0"/>
              </a:spcAft>
              <a:defRPr sz="3600">
                <a:solidFill>
                  <a:srgbClr val="000000"/>
                </a:solidFill>
                <a:latin typeface="Futura LT Book" pitchFamily="2" charset="0"/>
              </a:defRPr>
            </a:lvl2pPr>
            <a:lvl3pPr algn="l" rtl="0" fontAlgn="base">
              <a:spcBef>
                <a:spcPct val="0"/>
              </a:spcBef>
              <a:spcAft>
                <a:spcPct val="0"/>
              </a:spcAft>
              <a:defRPr sz="3600">
                <a:solidFill>
                  <a:srgbClr val="000000"/>
                </a:solidFill>
                <a:latin typeface="Futura LT Book" pitchFamily="2" charset="0"/>
              </a:defRPr>
            </a:lvl3pPr>
            <a:lvl4pPr algn="l" rtl="0" fontAlgn="base">
              <a:spcBef>
                <a:spcPct val="0"/>
              </a:spcBef>
              <a:spcAft>
                <a:spcPct val="0"/>
              </a:spcAft>
              <a:defRPr sz="3600">
                <a:solidFill>
                  <a:srgbClr val="000000"/>
                </a:solidFill>
                <a:latin typeface="Futura LT Book" pitchFamily="2" charset="0"/>
              </a:defRPr>
            </a:lvl4pPr>
            <a:lvl5pPr algn="l" rtl="0" fontAlgn="base">
              <a:spcBef>
                <a:spcPct val="0"/>
              </a:spcBef>
              <a:spcAft>
                <a:spcPct val="0"/>
              </a:spcAft>
              <a:defRPr sz="3600">
                <a:solidFill>
                  <a:srgbClr val="000000"/>
                </a:solidFill>
                <a:latin typeface="Futura LT Book" pitchFamily="2" charset="0"/>
              </a:defRPr>
            </a:lvl5pPr>
            <a:lvl6pPr marL="457200" algn="l" rtl="0" fontAlgn="base">
              <a:spcBef>
                <a:spcPct val="0"/>
              </a:spcBef>
              <a:spcAft>
                <a:spcPct val="0"/>
              </a:spcAft>
              <a:defRPr sz="3600">
                <a:solidFill>
                  <a:srgbClr val="000000"/>
                </a:solidFill>
                <a:latin typeface="Futura LT Book" pitchFamily="2" charset="0"/>
              </a:defRPr>
            </a:lvl6pPr>
            <a:lvl7pPr marL="914400" algn="l" rtl="0" fontAlgn="base">
              <a:spcBef>
                <a:spcPct val="0"/>
              </a:spcBef>
              <a:spcAft>
                <a:spcPct val="0"/>
              </a:spcAft>
              <a:defRPr sz="3600">
                <a:solidFill>
                  <a:srgbClr val="000000"/>
                </a:solidFill>
                <a:latin typeface="Futura LT Book" pitchFamily="2" charset="0"/>
              </a:defRPr>
            </a:lvl7pPr>
            <a:lvl8pPr marL="1371600" algn="l" rtl="0" fontAlgn="base">
              <a:spcBef>
                <a:spcPct val="0"/>
              </a:spcBef>
              <a:spcAft>
                <a:spcPct val="0"/>
              </a:spcAft>
              <a:defRPr sz="3600">
                <a:solidFill>
                  <a:srgbClr val="000000"/>
                </a:solidFill>
                <a:latin typeface="Futura LT Book" pitchFamily="2" charset="0"/>
              </a:defRPr>
            </a:lvl8pPr>
            <a:lvl9pPr marL="1828800" algn="l" rtl="0" fontAlgn="base">
              <a:spcBef>
                <a:spcPct val="0"/>
              </a:spcBef>
              <a:spcAft>
                <a:spcPct val="0"/>
              </a:spcAft>
              <a:defRPr sz="3600">
                <a:solidFill>
                  <a:srgbClr val="000000"/>
                </a:solidFill>
                <a:latin typeface="Futura LT Book" pitchFamily="2" charset="0"/>
              </a:defRPr>
            </a:lvl9pPr>
          </a:lstStyle>
          <a:p>
            <a:pPr algn="ctr"/>
            <a:r>
              <a:rPr lang="de-DE" b="1" kern="0" dirty="0"/>
              <a:t>Backwaren</a:t>
            </a:r>
          </a:p>
          <a:p>
            <a:pPr algn="ctr"/>
            <a:r>
              <a:rPr lang="de-DE" sz="1600" b="1" kern="0" dirty="0"/>
              <a:t>(Händlerbefragung)</a:t>
            </a:r>
          </a:p>
        </p:txBody>
      </p:sp>
      <p:sp>
        <p:nvSpPr>
          <p:cNvPr id="8" name="Content Placeholder 8">
            <a:extLst>
              <a:ext uri="{FF2B5EF4-FFF2-40B4-BE49-F238E27FC236}">
                <a16:creationId xmlns:a16="http://schemas.microsoft.com/office/drawing/2014/main" id="{2B4ABBCE-F0B4-43EF-BC4F-D44D1194655B}"/>
              </a:ext>
            </a:extLst>
          </p:cNvPr>
          <p:cNvSpPr>
            <a:spLocks noGrp="1"/>
          </p:cNvSpPr>
          <p:nvPr>
            <p:ph idx="1"/>
          </p:nvPr>
        </p:nvSpPr>
        <p:spPr>
          <a:xfrm>
            <a:off x="6997" y="2658104"/>
            <a:ext cx="9143999" cy="323738"/>
          </a:xfrm>
        </p:spPr>
        <p:txBody>
          <a:bodyPr/>
          <a:lstStyle/>
          <a:p>
            <a:pPr marL="0" indent="0">
              <a:buNone/>
            </a:pPr>
            <a:r>
              <a:rPr lang="de-DE" sz="1600" dirty="0"/>
              <a:t> </a:t>
            </a:r>
            <a:r>
              <a:rPr lang="de-DE" sz="1600" b="1" dirty="0"/>
              <a:t>Machen Sie ein spezielles Angebot am Ende des Marktes um alles zu verkaufen? </a:t>
            </a:r>
          </a:p>
        </p:txBody>
      </p:sp>
      <p:sp>
        <p:nvSpPr>
          <p:cNvPr id="12" name="Content Placeholder 8">
            <a:extLst>
              <a:ext uri="{FF2B5EF4-FFF2-40B4-BE49-F238E27FC236}">
                <a16:creationId xmlns:a16="http://schemas.microsoft.com/office/drawing/2014/main" id="{7675CC00-B4E3-4117-BC65-F5A86510DAD4}"/>
              </a:ext>
            </a:extLst>
          </p:cNvPr>
          <p:cNvSpPr txBox="1">
            <a:spLocks/>
          </p:cNvSpPr>
          <p:nvPr/>
        </p:nvSpPr>
        <p:spPr bwMode="auto">
          <a:xfrm>
            <a:off x="0" y="4692213"/>
            <a:ext cx="9143999" cy="323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000">
                <a:solidFill>
                  <a:srgbClr val="000000"/>
                </a:solidFill>
                <a:latin typeface="+mn-lt"/>
                <a:ea typeface="+mn-ea"/>
                <a:cs typeface="+mn-cs"/>
              </a:defRPr>
            </a:lvl1pPr>
            <a:lvl2pPr marL="742950" indent="-285750" algn="l" rtl="0" fontAlgn="base">
              <a:spcBef>
                <a:spcPct val="20000"/>
              </a:spcBef>
              <a:spcAft>
                <a:spcPct val="0"/>
              </a:spcAft>
              <a:buChar char="–"/>
              <a:defRPr sz="2000">
                <a:solidFill>
                  <a:srgbClr val="000000"/>
                </a:solidFill>
                <a:latin typeface="+mn-lt"/>
              </a:defRPr>
            </a:lvl2pPr>
            <a:lvl3pPr marL="1143000" indent="-228600" algn="l" rtl="0" fontAlgn="base">
              <a:spcBef>
                <a:spcPct val="20000"/>
              </a:spcBef>
              <a:spcAft>
                <a:spcPct val="0"/>
              </a:spcAft>
              <a:buChar char="•"/>
              <a:defRPr sz="2000">
                <a:solidFill>
                  <a:srgbClr val="000000"/>
                </a:solidFill>
                <a:latin typeface="+mn-lt"/>
              </a:defRPr>
            </a:lvl3pPr>
            <a:lvl4pPr marL="1600200" indent="-228600" algn="l" rtl="0" fontAlgn="base">
              <a:spcBef>
                <a:spcPct val="20000"/>
              </a:spcBef>
              <a:spcAft>
                <a:spcPct val="0"/>
              </a:spcAft>
              <a:buChar char="–"/>
              <a:defRPr sz="2000">
                <a:solidFill>
                  <a:srgbClr val="000000"/>
                </a:solidFill>
                <a:latin typeface="+mn-lt"/>
              </a:defRPr>
            </a:lvl4pPr>
            <a:lvl5pPr marL="2057400" indent="-228600" algn="l" rtl="0" fontAlgn="base">
              <a:spcBef>
                <a:spcPct val="20000"/>
              </a:spcBef>
              <a:spcAft>
                <a:spcPct val="0"/>
              </a:spcAft>
              <a:buChar char="»"/>
              <a:defRPr sz="2000">
                <a:solidFill>
                  <a:srgbClr val="000000"/>
                </a:solidFill>
                <a:latin typeface="+mn-lt"/>
              </a:defRPr>
            </a:lvl5pPr>
            <a:lvl6pPr marL="2514600" indent="-228600" algn="l" rtl="0" fontAlgn="base">
              <a:spcBef>
                <a:spcPct val="20000"/>
              </a:spcBef>
              <a:spcAft>
                <a:spcPct val="0"/>
              </a:spcAft>
              <a:buChar char="»"/>
              <a:defRPr sz="2000">
                <a:solidFill>
                  <a:srgbClr val="000000"/>
                </a:solidFill>
                <a:latin typeface="+mn-lt"/>
              </a:defRPr>
            </a:lvl6pPr>
            <a:lvl7pPr marL="2971800" indent="-228600" algn="l" rtl="0" fontAlgn="base">
              <a:spcBef>
                <a:spcPct val="20000"/>
              </a:spcBef>
              <a:spcAft>
                <a:spcPct val="0"/>
              </a:spcAft>
              <a:buChar char="»"/>
              <a:defRPr sz="2000">
                <a:solidFill>
                  <a:srgbClr val="000000"/>
                </a:solidFill>
                <a:latin typeface="+mn-lt"/>
              </a:defRPr>
            </a:lvl7pPr>
            <a:lvl8pPr marL="3429000" indent="-228600" algn="l" rtl="0" fontAlgn="base">
              <a:spcBef>
                <a:spcPct val="20000"/>
              </a:spcBef>
              <a:spcAft>
                <a:spcPct val="0"/>
              </a:spcAft>
              <a:buChar char="»"/>
              <a:defRPr sz="2000">
                <a:solidFill>
                  <a:srgbClr val="000000"/>
                </a:solidFill>
                <a:latin typeface="+mn-lt"/>
              </a:defRPr>
            </a:lvl8pPr>
            <a:lvl9pPr marL="3886200" indent="-228600" algn="l" rtl="0" fontAlgn="base">
              <a:spcBef>
                <a:spcPct val="20000"/>
              </a:spcBef>
              <a:spcAft>
                <a:spcPct val="0"/>
              </a:spcAft>
              <a:buChar char="»"/>
              <a:defRPr sz="2000">
                <a:solidFill>
                  <a:srgbClr val="000000"/>
                </a:solidFill>
                <a:latin typeface="+mn-lt"/>
              </a:defRPr>
            </a:lvl9pPr>
          </a:lstStyle>
          <a:p>
            <a:pPr marL="0" indent="0">
              <a:buFontTx/>
              <a:buNone/>
            </a:pPr>
            <a:r>
              <a:rPr lang="de-DE" b="1" kern="0" dirty="0"/>
              <a:t> </a:t>
            </a:r>
            <a:r>
              <a:rPr lang="de-DE" sz="1600" b="1" kern="0" dirty="0"/>
              <a:t>Wann machen Sie den größten Umsatz?</a:t>
            </a:r>
            <a:endParaRPr lang="de-DE" sz="1400" b="1" kern="0" dirty="0"/>
          </a:p>
        </p:txBody>
      </p:sp>
      <p:graphicFrame>
        <p:nvGraphicFramePr>
          <p:cNvPr id="13" name="Tabelle 12">
            <a:extLst>
              <a:ext uri="{FF2B5EF4-FFF2-40B4-BE49-F238E27FC236}">
                <a16:creationId xmlns:a16="http://schemas.microsoft.com/office/drawing/2014/main" id="{94C0E30F-7586-402B-BE26-737D40A525C5}"/>
              </a:ext>
            </a:extLst>
          </p:cNvPr>
          <p:cNvGraphicFramePr>
            <a:graphicFrameLocks noGrp="1"/>
          </p:cNvGraphicFramePr>
          <p:nvPr>
            <p:extLst>
              <p:ext uri="{D42A27DB-BD31-4B8C-83A1-F6EECF244321}">
                <p14:modId xmlns:p14="http://schemas.microsoft.com/office/powerpoint/2010/main" val="3152802147"/>
              </p:ext>
            </p:extLst>
          </p:nvPr>
        </p:nvGraphicFramePr>
        <p:xfrm>
          <a:off x="6997" y="5233872"/>
          <a:ext cx="6660233" cy="822960"/>
        </p:xfrm>
        <a:graphic>
          <a:graphicData uri="http://schemas.openxmlformats.org/drawingml/2006/table">
            <a:tbl>
              <a:tblPr/>
              <a:tblGrid>
                <a:gridCol w="1770855">
                  <a:extLst>
                    <a:ext uri="{9D8B030D-6E8A-4147-A177-3AD203B41FA5}">
                      <a16:colId xmlns:a16="http://schemas.microsoft.com/office/drawing/2014/main" val="3219432986"/>
                    </a:ext>
                  </a:extLst>
                </a:gridCol>
                <a:gridCol w="1242323">
                  <a:extLst>
                    <a:ext uri="{9D8B030D-6E8A-4147-A177-3AD203B41FA5}">
                      <a16:colId xmlns:a16="http://schemas.microsoft.com/office/drawing/2014/main" val="3476602110"/>
                    </a:ext>
                  </a:extLst>
                </a:gridCol>
                <a:gridCol w="1200550">
                  <a:extLst>
                    <a:ext uri="{9D8B030D-6E8A-4147-A177-3AD203B41FA5}">
                      <a16:colId xmlns:a16="http://schemas.microsoft.com/office/drawing/2014/main" val="28493935"/>
                    </a:ext>
                  </a:extLst>
                </a:gridCol>
                <a:gridCol w="1220529">
                  <a:extLst>
                    <a:ext uri="{9D8B030D-6E8A-4147-A177-3AD203B41FA5}">
                      <a16:colId xmlns:a16="http://schemas.microsoft.com/office/drawing/2014/main" val="302282227"/>
                    </a:ext>
                  </a:extLst>
                </a:gridCol>
                <a:gridCol w="1225976">
                  <a:extLst>
                    <a:ext uri="{9D8B030D-6E8A-4147-A177-3AD203B41FA5}">
                      <a16:colId xmlns:a16="http://schemas.microsoft.com/office/drawing/2014/main" val="3851259164"/>
                    </a:ext>
                  </a:extLst>
                </a:gridCol>
              </a:tblGrid>
              <a:tr h="1965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cap="flat">
                      <a:noFill/>
                    </a:lnL>
                    <a:lnR w="12700" cap="flat" cmpd="sng" algn="ctr">
                      <a:solidFill>
                        <a:srgbClr val="FFFFFF"/>
                      </a:solidFill>
                      <a:prstDash val="solid"/>
                      <a:round/>
                      <a:headEnd type="none" w="med" len="med"/>
                      <a:tailEnd type="none" w="med" len="med"/>
                    </a:lnR>
                    <a:lnT cap="flat">
                      <a:noFill/>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altLang="ko-KR" sz="1600" b="1" i="0" u="none" strike="noStrike" cap="none" normalizeH="0" baseline="0" dirty="0">
                          <a:ln>
                            <a:noFill/>
                          </a:ln>
                          <a:solidFill>
                            <a:srgbClr val="373737"/>
                          </a:solidFill>
                          <a:effectLst/>
                          <a:latin typeface="Arial" charset="0"/>
                          <a:ea typeface="굴림" pitchFamily="34" charset="-127"/>
                        </a:rPr>
                        <a:t>Vor 10 Uhr</a:t>
                      </a:r>
                      <a:endParaRPr kumimoji="0" lang="ko-KR" altLang="en-US" sz="1600" b="1"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0">
                      <a:gsLst>
                        <a:gs pos="0">
                          <a:schemeClr val="accent2">
                            <a:gamma/>
                            <a:tint val="35686"/>
                            <a:invGamma/>
                          </a:schemeClr>
                        </a:gs>
                        <a:gs pos="100000">
                          <a:schemeClr val="accent2"/>
                        </a:gs>
                      </a:gsLst>
                      <a:lin ang="5400000" scaled="1"/>
                    </a:gra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600" b="1" i="0" u="none" strike="noStrike" cap="none" normalizeH="0" baseline="0" dirty="0" err="1">
                          <a:ln>
                            <a:noFill/>
                          </a:ln>
                          <a:solidFill>
                            <a:srgbClr val="373737"/>
                          </a:solidFill>
                          <a:effectLst/>
                          <a:latin typeface="Arial" charset="0"/>
                          <a:ea typeface="굴림" pitchFamily="34" charset="-127"/>
                        </a:rPr>
                        <a:t>Vormittags</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0">
                      <a:gsLst>
                        <a:gs pos="0">
                          <a:schemeClr val="accent2">
                            <a:gamma/>
                            <a:tint val="35686"/>
                            <a:invGamma/>
                          </a:schemeClr>
                        </a:gs>
                        <a:gs pos="100000">
                          <a:schemeClr val="accent2"/>
                        </a:gs>
                      </a:gsLst>
                      <a:lin ang="5400000" scaled="1"/>
                    </a:gra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600" b="1" i="0" u="none" strike="noStrike" cap="none" normalizeH="0" baseline="0" dirty="0" err="1">
                          <a:ln>
                            <a:noFill/>
                          </a:ln>
                          <a:solidFill>
                            <a:srgbClr val="373737"/>
                          </a:solidFill>
                          <a:effectLst/>
                          <a:latin typeface="Arial" charset="0"/>
                          <a:ea typeface="굴림" pitchFamily="34" charset="-127"/>
                        </a:rPr>
                        <a:t>Mittags</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0">
                      <a:gsLst>
                        <a:gs pos="0">
                          <a:schemeClr val="accent2">
                            <a:gamma/>
                            <a:tint val="35686"/>
                            <a:invGamma/>
                          </a:schemeClr>
                        </a:gs>
                        <a:gs pos="100000">
                          <a:schemeClr val="accent2"/>
                        </a:gs>
                      </a:gsLst>
                      <a:lin ang="5400000" scaled="1"/>
                    </a:gra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600" b="1" i="0" u="none" strike="noStrike" cap="none" normalizeH="0" baseline="0" dirty="0" err="1">
                          <a:ln>
                            <a:noFill/>
                          </a:ln>
                          <a:solidFill>
                            <a:srgbClr val="373737"/>
                          </a:solidFill>
                          <a:effectLst/>
                          <a:latin typeface="Arial" charset="0"/>
                          <a:ea typeface="굴림" pitchFamily="34" charset="-127"/>
                        </a:rPr>
                        <a:t>Nachmittags</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0">
                      <a:gsLst>
                        <a:gs pos="0">
                          <a:schemeClr val="accent2">
                            <a:gamma/>
                            <a:tint val="35686"/>
                            <a:invGamma/>
                          </a:schemeClr>
                        </a:gs>
                        <a:gs pos="100000">
                          <a:schemeClr val="accent2"/>
                        </a:gs>
                      </a:gsLst>
                      <a:lin ang="5400000" scaled="1"/>
                    </a:gradFill>
                  </a:tcPr>
                </a:tc>
                <a:extLst>
                  <a:ext uri="{0D108BD9-81ED-4DB2-BD59-A6C34878D82A}">
                    <a16:rowId xmlns:a16="http://schemas.microsoft.com/office/drawing/2014/main" val="2785455096"/>
                  </a:ext>
                </a:extLst>
              </a:tr>
              <a:tr h="19658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800" b="0" i="0" u="none" strike="noStrike" cap="none" normalizeH="0" baseline="0" dirty="0" err="1">
                          <a:ln>
                            <a:noFill/>
                          </a:ln>
                          <a:solidFill>
                            <a:srgbClr val="373737"/>
                          </a:solidFill>
                          <a:effectLst/>
                          <a:latin typeface="Arial" charset="0"/>
                          <a:ea typeface="굴림" pitchFamily="34" charset="-127"/>
                        </a:rPr>
                        <a:t>Merzenich</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blipFill dpi="0" rotWithShape="0">
                      <a:blip r:embed="rId3"/>
                      <a:srcRect/>
                      <a:stretch>
                        <a:fillRect/>
                      </a:stretch>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ko-KR"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800" b="0" i="0" u="none" strike="noStrike" cap="none" normalizeH="0" baseline="0" dirty="0">
                          <a:ln>
                            <a:noFill/>
                          </a:ln>
                          <a:solidFill>
                            <a:srgbClr val="373737"/>
                          </a:solidFill>
                          <a:effectLst/>
                          <a:latin typeface="Arial" charset="0"/>
                          <a:ea typeface="굴림" pitchFamily="34" charset="-127"/>
                        </a:rPr>
                        <a:t>X</a:t>
                      </a: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e-DE" altLang="ko-KR" sz="1800" b="0" i="0" u="none" strike="noStrike" cap="none" normalizeH="0" baseline="0" dirty="0">
                          <a:ln>
                            <a:noFill/>
                          </a:ln>
                          <a:solidFill>
                            <a:srgbClr val="373737"/>
                          </a:solidFill>
                          <a:effectLst/>
                          <a:latin typeface="Arial" charset="0"/>
                          <a:ea typeface="굴림" pitchFamily="34" charset="-127"/>
                        </a:rPr>
                        <a:t>X</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extLst>
                  <a:ext uri="{0D108BD9-81ED-4DB2-BD59-A6C34878D82A}">
                    <a16:rowId xmlns:a16="http://schemas.microsoft.com/office/drawing/2014/main" val="4030443601"/>
                  </a:ext>
                </a:extLst>
              </a:tr>
              <a:tr h="19658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800" b="0" i="0" u="none" strike="noStrike" cap="none" normalizeH="0" baseline="0" dirty="0" err="1">
                          <a:ln>
                            <a:noFill/>
                          </a:ln>
                          <a:solidFill>
                            <a:srgbClr val="373737"/>
                          </a:solidFill>
                          <a:effectLst/>
                          <a:latin typeface="Arial" charset="0"/>
                          <a:ea typeface="굴림" pitchFamily="34" charset="-127"/>
                        </a:rPr>
                        <a:t>Prümtaler</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blipFill dpi="0" rotWithShape="0">
                      <a:blip r:embed="rId3"/>
                      <a:srcRect/>
                      <a:stretch>
                        <a:fillRect/>
                      </a:stretch>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e-DE" altLang="ko-KR" sz="1800" b="0" i="0" u="none" strike="noStrike" cap="none" normalizeH="0" baseline="0" dirty="0">
                          <a:ln>
                            <a:noFill/>
                          </a:ln>
                          <a:solidFill>
                            <a:srgbClr val="373737"/>
                          </a:solidFill>
                          <a:effectLst/>
                          <a:latin typeface="Arial" charset="0"/>
                          <a:ea typeface="굴림" pitchFamily="34" charset="-127"/>
                        </a:rPr>
                        <a:t>X</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e-DE" altLang="ko-KR" sz="1800" b="0" i="0" u="none" strike="noStrike" cap="none" normalizeH="0" baseline="0" dirty="0">
                          <a:ln>
                            <a:noFill/>
                          </a:ln>
                          <a:solidFill>
                            <a:srgbClr val="373737"/>
                          </a:solidFill>
                          <a:effectLst/>
                          <a:latin typeface="Arial" charset="0"/>
                          <a:ea typeface="굴림" pitchFamily="34" charset="-127"/>
                        </a:rPr>
                        <a:t>X</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e-DE" altLang="ko-KR" sz="1800" b="0" i="0" u="none" strike="noStrike" cap="none" normalizeH="0" baseline="0" dirty="0">
                          <a:ln>
                            <a:noFill/>
                          </a:ln>
                          <a:solidFill>
                            <a:srgbClr val="373737"/>
                          </a:solidFill>
                          <a:effectLst/>
                          <a:latin typeface="Arial" charset="0"/>
                          <a:ea typeface="굴림" pitchFamily="34" charset="-127"/>
                        </a:rPr>
                        <a:t>X</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extLst>
                  <a:ext uri="{0D108BD9-81ED-4DB2-BD59-A6C34878D82A}">
                    <a16:rowId xmlns:a16="http://schemas.microsoft.com/office/drawing/2014/main" val="2348066938"/>
                  </a:ext>
                </a:extLst>
              </a:tr>
            </a:tbl>
          </a:graphicData>
        </a:graphic>
      </p:graphicFrame>
      <p:sp>
        <p:nvSpPr>
          <p:cNvPr id="10" name="Content Placeholder 8">
            <a:extLst>
              <a:ext uri="{FF2B5EF4-FFF2-40B4-BE49-F238E27FC236}">
                <a16:creationId xmlns:a16="http://schemas.microsoft.com/office/drawing/2014/main" id="{56AF0190-2D3C-4FD5-960E-11B49F2FA16F}"/>
              </a:ext>
            </a:extLst>
          </p:cNvPr>
          <p:cNvSpPr txBox="1">
            <a:spLocks/>
          </p:cNvSpPr>
          <p:nvPr/>
        </p:nvSpPr>
        <p:spPr bwMode="auto">
          <a:xfrm>
            <a:off x="16489" y="4065160"/>
            <a:ext cx="9143999" cy="323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000">
                <a:solidFill>
                  <a:srgbClr val="000000"/>
                </a:solidFill>
                <a:latin typeface="+mn-lt"/>
                <a:ea typeface="+mn-ea"/>
                <a:cs typeface="+mn-cs"/>
              </a:defRPr>
            </a:lvl1pPr>
            <a:lvl2pPr marL="742950" indent="-285750" algn="l" rtl="0" fontAlgn="base">
              <a:spcBef>
                <a:spcPct val="20000"/>
              </a:spcBef>
              <a:spcAft>
                <a:spcPct val="0"/>
              </a:spcAft>
              <a:buChar char="–"/>
              <a:defRPr sz="2000">
                <a:solidFill>
                  <a:srgbClr val="000000"/>
                </a:solidFill>
                <a:latin typeface="+mn-lt"/>
              </a:defRPr>
            </a:lvl2pPr>
            <a:lvl3pPr marL="1143000" indent="-228600" algn="l" rtl="0" fontAlgn="base">
              <a:spcBef>
                <a:spcPct val="20000"/>
              </a:spcBef>
              <a:spcAft>
                <a:spcPct val="0"/>
              </a:spcAft>
              <a:buChar char="•"/>
              <a:defRPr sz="2000">
                <a:solidFill>
                  <a:srgbClr val="000000"/>
                </a:solidFill>
                <a:latin typeface="+mn-lt"/>
              </a:defRPr>
            </a:lvl3pPr>
            <a:lvl4pPr marL="1600200" indent="-228600" algn="l" rtl="0" fontAlgn="base">
              <a:spcBef>
                <a:spcPct val="20000"/>
              </a:spcBef>
              <a:spcAft>
                <a:spcPct val="0"/>
              </a:spcAft>
              <a:buChar char="–"/>
              <a:defRPr sz="2000">
                <a:solidFill>
                  <a:srgbClr val="000000"/>
                </a:solidFill>
                <a:latin typeface="+mn-lt"/>
              </a:defRPr>
            </a:lvl4pPr>
            <a:lvl5pPr marL="2057400" indent="-228600" algn="l" rtl="0" fontAlgn="base">
              <a:spcBef>
                <a:spcPct val="20000"/>
              </a:spcBef>
              <a:spcAft>
                <a:spcPct val="0"/>
              </a:spcAft>
              <a:buChar char="»"/>
              <a:defRPr sz="2000">
                <a:solidFill>
                  <a:srgbClr val="000000"/>
                </a:solidFill>
                <a:latin typeface="+mn-lt"/>
              </a:defRPr>
            </a:lvl5pPr>
            <a:lvl6pPr marL="2514600" indent="-228600" algn="l" rtl="0" fontAlgn="base">
              <a:spcBef>
                <a:spcPct val="20000"/>
              </a:spcBef>
              <a:spcAft>
                <a:spcPct val="0"/>
              </a:spcAft>
              <a:buChar char="»"/>
              <a:defRPr sz="2000">
                <a:solidFill>
                  <a:srgbClr val="000000"/>
                </a:solidFill>
                <a:latin typeface="+mn-lt"/>
              </a:defRPr>
            </a:lvl6pPr>
            <a:lvl7pPr marL="2971800" indent="-228600" algn="l" rtl="0" fontAlgn="base">
              <a:spcBef>
                <a:spcPct val="20000"/>
              </a:spcBef>
              <a:spcAft>
                <a:spcPct val="0"/>
              </a:spcAft>
              <a:buChar char="»"/>
              <a:defRPr sz="2000">
                <a:solidFill>
                  <a:srgbClr val="000000"/>
                </a:solidFill>
                <a:latin typeface="+mn-lt"/>
              </a:defRPr>
            </a:lvl7pPr>
            <a:lvl8pPr marL="3429000" indent="-228600" algn="l" rtl="0" fontAlgn="base">
              <a:spcBef>
                <a:spcPct val="20000"/>
              </a:spcBef>
              <a:spcAft>
                <a:spcPct val="0"/>
              </a:spcAft>
              <a:buChar char="»"/>
              <a:defRPr sz="2000">
                <a:solidFill>
                  <a:srgbClr val="000000"/>
                </a:solidFill>
                <a:latin typeface="+mn-lt"/>
              </a:defRPr>
            </a:lvl8pPr>
            <a:lvl9pPr marL="3886200" indent="-228600" algn="l" rtl="0" fontAlgn="base">
              <a:spcBef>
                <a:spcPct val="20000"/>
              </a:spcBef>
              <a:spcAft>
                <a:spcPct val="0"/>
              </a:spcAft>
              <a:buChar char="»"/>
              <a:defRPr sz="2000">
                <a:solidFill>
                  <a:srgbClr val="000000"/>
                </a:solidFill>
                <a:latin typeface="+mn-lt"/>
              </a:defRPr>
            </a:lvl9pPr>
          </a:lstStyle>
          <a:p>
            <a:pPr marL="0" indent="0">
              <a:buFontTx/>
              <a:buNone/>
            </a:pPr>
            <a:r>
              <a:rPr lang="de-DE" sz="1600" kern="0" dirty="0"/>
              <a:t> </a:t>
            </a:r>
            <a:r>
              <a:rPr lang="de-DE" sz="800" kern="0" dirty="0"/>
              <a:t>1</a:t>
            </a:r>
            <a:r>
              <a:rPr lang="de-DE" sz="1600" kern="0" dirty="0"/>
              <a:t> 15 Minuten vor Marktende ein Preisnachlass von 50% </a:t>
            </a:r>
          </a:p>
        </p:txBody>
      </p:sp>
    </p:spTree>
    <p:extLst>
      <p:ext uri="{BB962C8B-B14F-4D97-AF65-F5344CB8AC3E}">
        <p14:creationId xmlns:p14="http://schemas.microsoft.com/office/powerpoint/2010/main" val="14199641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0222CC9E-77BE-4D87-9D20-98598DF0B9AF}"/>
              </a:ext>
            </a:extLst>
          </p:cNvPr>
          <p:cNvSpPr>
            <a:spLocks noGrp="1"/>
          </p:cNvSpPr>
          <p:nvPr>
            <p:ph type="sldNum" sz="quarter" idx="12"/>
          </p:nvPr>
        </p:nvSpPr>
        <p:spPr/>
        <p:txBody>
          <a:bodyPr/>
          <a:lstStyle/>
          <a:p>
            <a:fld id="{CDA3682C-5322-4E10-B1D4-489AC118C698}" type="slidenum">
              <a:rPr lang="ru-RU" smtClean="0"/>
              <a:pPr/>
              <a:t>19</a:t>
            </a:fld>
            <a:endParaRPr lang="ru-RU"/>
          </a:p>
        </p:txBody>
      </p:sp>
      <p:graphicFrame>
        <p:nvGraphicFramePr>
          <p:cNvPr id="6" name="Tabelle 5">
            <a:extLst>
              <a:ext uri="{FF2B5EF4-FFF2-40B4-BE49-F238E27FC236}">
                <a16:creationId xmlns:a16="http://schemas.microsoft.com/office/drawing/2014/main" id="{95D2DC2E-97C2-47CE-9DBC-F09FA5054A74}"/>
              </a:ext>
            </a:extLst>
          </p:cNvPr>
          <p:cNvGraphicFramePr>
            <a:graphicFrameLocks noGrp="1"/>
          </p:cNvGraphicFramePr>
          <p:nvPr>
            <p:extLst>
              <p:ext uri="{D42A27DB-BD31-4B8C-83A1-F6EECF244321}">
                <p14:modId xmlns:p14="http://schemas.microsoft.com/office/powerpoint/2010/main" val="2944459032"/>
              </p:ext>
            </p:extLst>
          </p:nvPr>
        </p:nvGraphicFramePr>
        <p:xfrm>
          <a:off x="15598" y="3000956"/>
          <a:ext cx="7589341" cy="1036320"/>
        </p:xfrm>
        <a:graphic>
          <a:graphicData uri="http://schemas.openxmlformats.org/drawingml/2006/table">
            <a:tbl>
              <a:tblPr/>
              <a:tblGrid>
                <a:gridCol w="2017891">
                  <a:extLst>
                    <a:ext uri="{9D8B030D-6E8A-4147-A177-3AD203B41FA5}">
                      <a16:colId xmlns:a16="http://schemas.microsoft.com/office/drawing/2014/main" val="3219432986"/>
                    </a:ext>
                  </a:extLst>
                </a:gridCol>
                <a:gridCol w="1415628">
                  <a:extLst>
                    <a:ext uri="{9D8B030D-6E8A-4147-A177-3AD203B41FA5}">
                      <a16:colId xmlns:a16="http://schemas.microsoft.com/office/drawing/2014/main" val="3476602110"/>
                    </a:ext>
                  </a:extLst>
                </a:gridCol>
                <a:gridCol w="1368028">
                  <a:extLst>
                    <a:ext uri="{9D8B030D-6E8A-4147-A177-3AD203B41FA5}">
                      <a16:colId xmlns:a16="http://schemas.microsoft.com/office/drawing/2014/main" val="28493935"/>
                    </a:ext>
                  </a:extLst>
                </a:gridCol>
                <a:gridCol w="1390794">
                  <a:extLst>
                    <a:ext uri="{9D8B030D-6E8A-4147-A177-3AD203B41FA5}">
                      <a16:colId xmlns:a16="http://schemas.microsoft.com/office/drawing/2014/main" val="302282227"/>
                    </a:ext>
                  </a:extLst>
                </a:gridCol>
                <a:gridCol w="1397000">
                  <a:extLst>
                    <a:ext uri="{9D8B030D-6E8A-4147-A177-3AD203B41FA5}">
                      <a16:colId xmlns:a16="http://schemas.microsoft.com/office/drawing/2014/main" val="3851259164"/>
                    </a:ext>
                  </a:extLst>
                </a:gridCol>
              </a:tblGrid>
              <a:tr h="1965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cap="flat">
                      <a:noFill/>
                    </a:lnL>
                    <a:lnR w="12700" cap="flat" cmpd="sng" algn="ctr">
                      <a:solidFill>
                        <a:srgbClr val="FFFFFF"/>
                      </a:solidFill>
                      <a:prstDash val="solid"/>
                      <a:round/>
                      <a:headEnd type="none" w="med" len="med"/>
                      <a:tailEnd type="none" w="med" len="med"/>
                    </a:lnR>
                    <a:lnT cap="flat">
                      <a:noFill/>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600" b="1" i="0" u="none" strike="noStrike" cap="none" normalizeH="0" baseline="0" dirty="0">
                          <a:ln>
                            <a:noFill/>
                          </a:ln>
                          <a:solidFill>
                            <a:srgbClr val="373737"/>
                          </a:solidFill>
                          <a:effectLst/>
                          <a:latin typeface="Arial" charset="0"/>
                          <a:ea typeface="굴림" pitchFamily="34" charset="-127"/>
                        </a:rPr>
                        <a:t>Ja, </a:t>
                      </a:r>
                      <a:r>
                        <a:rPr kumimoji="0" lang="en-US" altLang="ko-KR" sz="1600" b="1" i="0" u="none" strike="noStrike" cap="none" normalizeH="0" baseline="0" dirty="0" err="1">
                          <a:ln>
                            <a:noFill/>
                          </a:ln>
                          <a:solidFill>
                            <a:srgbClr val="373737"/>
                          </a:solidFill>
                          <a:effectLst/>
                          <a:latin typeface="Arial" charset="0"/>
                          <a:ea typeface="굴림" pitchFamily="34" charset="-127"/>
                        </a:rPr>
                        <a:t>deutlich</a:t>
                      </a:r>
                      <a:endParaRPr kumimoji="0" lang="ko-KR" altLang="en-US" sz="16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0">
                      <a:gsLst>
                        <a:gs pos="0">
                          <a:schemeClr val="accent2">
                            <a:gamma/>
                            <a:tint val="35686"/>
                            <a:invGamma/>
                          </a:schemeClr>
                        </a:gs>
                        <a:gs pos="100000">
                          <a:schemeClr val="accent2"/>
                        </a:gs>
                      </a:gsLst>
                      <a:lin ang="5400000" scaled="1"/>
                    </a:gra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600" b="1" i="0" u="none" strike="noStrike" cap="none" normalizeH="0" baseline="0" dirty="0">
                          <a:ln>
                            <a:noFill/>
                          </a:ln>
                          <a:solidFill>
                            <a:srgbClr val="373737"/>
                          </a:solidFill>
                          <a:effectLst/>
                          <a:latin typeface="Arial" charset="0"/>
                          <a:ea typeface="굴림" pitchFamily="34" charset="-127"/>
                        </a:rPr>
                        <a:t>Ja, </a:t>
                      </a:r>
                      <a:r>
                        <a:rPr kumimoji="0" lang="en-US" altLang="ko-KR" sz="1600" b="1" i="0" u="none" strike="noStrike" cap="none" normalizeH="0" baseline="0" dirty="0" err="1">
                          <a:ln>
                            <a:noFill/>
                          </a:ln>
                          <a:solidFill>
                            <a:srgbClr val="373737"/>
                          </a:solidFill>
                          <a:effectLst/>
                          <a:latin typeface="Arial" charset="0"/>
                          <a:ea typeface="굴림" pitchFamily="34" charset="-127"/>
                        </a:rPr>
                        <a:t>wahrnehmbar</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0">
                      <a:gsLst>
                        <a:gs pos="0">
                          <a:schemeClr val="accent2">
                            <a:gamma/>
                            <a:tint val="35686"/>
                            <a:invGamma/>
                          </a:schemeClr>
                        </a:gs>
                        <a:gs pos="100000">
                          <a:schemeClr val="accent2"/>
                        </a:gs>
                      </a:gsLst>
                      <a:lin ang="5400000" scaled="1"/>
                    </a:gra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600" b="1" i="0" u="none" strike="noStrike" cap="none" normalizeH="0" baseline="0" dirty="0">
                          <a:ln>
                            <a:noFill/>
                          </a:ln>
                          <a:solidFill>
                            <a:srgbClr val="373737"/>
                          </a:solidFill>
                          <a:effectLst/>
                          <a:latin typeface="Arial" charset="0"/>
                          <a:ea typeface="굴림" pitchFamily="34" charset="-127"/>
                        </a:rPr>
                        <a:t>Ja, </a:t>
                      </a:r>
                      <a:r>
                        <a:rPr kumimoji="0" lang="en-US" altLang="ko-KR" sz="1600" b="1" i="0" u="none" strike="noStrike" cap="none" normalizeH="0" baseline="0" dirty="0" err="1">
                          <a:ln>
                            <a:noFill/>
                          </a:ln>
                          <a:solidFill>
                            <a:srgbClr val="373737"/>
                          </a:solidFill>
                          <a:effectLst/>
                          <a:latin typeface="Arial" charset="0"/>
                          <a:ea typeface="굴림" pitchFamily="34" charset="-127"/>
                        </a:rPr>
                        <a:t>kaum</a:t>
                      </a:r>
                      <a:r>
                        <a:rPr kumimoji="0" lang="en-US" altLang="ko-KR" sz="1600" b="1" i="0" u="none" strike="noStrike" cap="none" normalizeH="0" baseline="0" dirty="0">
                          <a:ln>
                            <a:noFill/>
                          </a:ln>
                          <a:solidFill>
                            <a:srgbClr val="373737"/>
                          </a:solidFill>
                          <a:effectLst/>
                          <a:latin typeface="Arial" charset="0"/>
                          <a:ea typeface="굴림" pitchFamily="34" charset="-127"/>
                        </a:rPr>
                        <a:t> </a:t>
                      </a:r>
                      <a:r>
                        <a:rPr kumimoji="0" lang="en-US" altLang="ko-KR" sz="1600" b="1" i="0" u="none" strike="noStrike" cap="none" normalizeH="0" baseline="0" dirty="0" err="1">
                          <a:ln>
                            <a:noFill/>
                          </a:ln>
                          <a:solidFill>
                            <a:srgbClr val="373737"/>
                          </a:solidFill>
                          <a:effectLst/>
                          <a:latin typeface="Arial" charset="0"/>
                          <a:ea typeface="굴림" pitchFamily="34" charset="-127"/>
                        </a:rPr>
                        <a:t>wahrnehmbar</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0">
                      <a:gsLst>
                        <a:gs pos="0">
                          <a:schemeClr val="accent2">
                            <a:gamma/>
                            <a:tint val="35686"/>
                            <a:invGamma/>
                          </a:schemeClr>
                        </a:gs>
                        <a:gs pos="100000">
                          <a:schemeClr val="accent2"/>
                        </a:gs>
                      </a:gsLst>
                      <a:lin ang="5400000" scaled="1"/>
                    </a:gra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600" b="1" i="0" u="none" strike="noStrike" cap="none" normalizeH="0" baseline="0" dirty="0" err="1">
                          <a:ln>
                            <a:noFill/>
                          </a:ln>
                          <a:solidFill>
                            <a:srgbClr val="373737"/>
                          </a:solidFill>
                          <a:effectLst/>
                          <a:latin typeface="Arial" charset="0"/>
                          <a:ea typeface="굴림" pitchFamily="34" charset="-127"/>
                        </a:rPr>
                        <a:t>Nein</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0">
                      <a:gsLst>
                        <a:gs pos="0">
                          <a:schemeClr val="accent2">
                            <a:gamma/>
                            <a:tint val="35686"/>
                            <a:invGamma/>
                          </a:schemeClr>
                        </a:gs>
                        <a:gs pos="100000">
                          <a:schemeClr val="accent2"/>
                        </a:gs>
                      </a:gsLst>
                      <a:lin ang="5400000" scaled="1"/>
                    </a:gradFill>
                  </a:tcPr>
                </a:tc>
                <a:extLst>
                  <a:ext uri="{0D108BD9-81ED-4DB2-BD59-A6C34878D82A}">
                    <a16:rowId xmlns:a16="http://schemas.microsoft.com/office/drawing/2014/main" val="2785455096"/>
                  </a:ext>
                </a:extLst>
              </a:tr>
              <a:tr h="19658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800" b="0" i="0" u="none" strike="noStrike" cap="none" normalizeH="0" baseline="0" dirty="0" err="1">
                          <a:ln>
                            <a:noFill/>
                          </a:ln>
                          <a:solidFill>
                            <a:srgbClr val="373737"/>
                          </a:solidFill>
                          <a:effectLst/>
                          <a:latin typeface="Arial" charset="0"/>
                          <a:ea typeface="굴림" pitchFamily="34" charset="-127"/>
                        </a:rPr>
                        <a:t>Merzenich</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blipFill dpi="0" rotWithShape="0">
                      <a:blip r:embed="rId3"/>
                      <a:srcRect/>
                      <a:stretch>
                        <a:fillRect/>
                      </a:stretch>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800" b="0" i="0" u="none" strike="noStrike" cap="none" normalizeH="0" baseline="0" dirty="0">
                          <a:ln>
                            <a:noFill/>
                          </a:ln>
                          <a:solidFill>
                            <a:srgbClr val="373737"/>
                          </a:solidFill>
                          <a:effectLst/>
                          <a:latin typeface="Arial" charset="0"/>
                          <a:ea typeface="굴림" pitchFamily="34" charset="-127"/>
                        </a:rPr>
                        <a:t>X</a:t>
                      </a: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ko-KR"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extLst>
                  <a:ext uri="{0D108BD9-81ED-4DB2-BD59-A6C34878D82A}">
                    <a16:rowId xmlns:a16="http://schemas.microsoft.com/office/drawing/2014/main" val="4030443601"/>
                  </a:ext>
                </a:extLst>
              </a:tr>
              <a:tr h="19658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800" b="0" i="0" u="none" strike="noStrike" cap="none" normalizeH="0" baseline="0" dirty="0" err="1">
                          <a:ln>
                            <a:noFill/>
                          </a:ln>
                          <a:solidFill>
                            <a:srgbClr val="373737"/>
                          </a:solidFill>
                          <a:effectLst/>
                          <a:latin typeface="Arial" charset="0"/>
                          <a:ea typeface="굴림" pitchFamily="34" charset="-127"/>
                        </a:rPr>
                        <a:t>Prümtaler</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blipFill dpi="0" rotWithShape="0">
                      <a:blip r:embed="rId3"/>
                      <a:srcRect/>
                      <a:stretch>
                        <a:fillRect/>
                      </a:stretch>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e-DE" altLang="ko-KR" sz="1800" b="0" i="0" u="none" strike="noStrike" cap="none" normalizeH="0" baseline="0" dirty="0">
                          <a:ln>
                            <a:noFill/>
                          </a:ln>
                          <a:solidFill>
                            <a:srgbClr val="373737"/>
                          </a:solidFill>
                          <a:effectLst/>
                          <a:latin typeface="Arial" charset="0"/>
                          <a:ea typeface="굴림" pitchFamily="34" charset="-127"/>
                        </a:rPr>
                        <a:t>X</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extLst>
                  <a:ext uri="{0D108BD9-81ED-4DB2-BD59-A6C34878D82A}">
                    <a16:rowId xmlns:a16="http://schemas.microsoft.com/office/drawing/2014/main" val="2348066938"/>
                  </a:ext>
                </a:extLst>
              </a:tr>
            </a:tbl>
          </a:graphicData>
        </a:graphic>
      </p:graphicFrame>
      <p:sp>
        <p:nvSpPr>
          <p:cNvPr id="7" name="Titel 1">
            <a:extLst>
              <a:ext uri="{FF2B5EF4-FFF2-40B4-BE49-F238E27FC236}">
                <a16:creationId xmlns:a16="http://schemas.microsoft.com/office/drawing/2014/main" id="{98846F04-8531-473A-BEF7-079144910B72}"/>
              </a:ext>
            </a:extLst>
          </p:cNvPr>
          <p:cNvSpPr txBox="1">
            <a:spLocks/>
          </p:cNvSpPr>
          <p:nvPr/>
        </p:nvSpPr>
        <p:spPr bwMode="auto">
          <a:xfrm>
            <a:off x="1224012" y="1484784"/>
            <a:ext cx="6695976" cy="1079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3600">
                <a:solidFill>
                  <a:srgbClr val="000000"/>
                </a:solidFill>
                <a:latin typeface="+mj-lt"/>
                <a:ea typeface="+mj-ea"/>
                <a:cs typeface="+mj-cs"/>
              </a:defRPr>
            </a:lvl1pPr>
            <a:lvl2pPr algn="l" rtl="0" fontAlgn="base">
              <a:spcBef>
                <a:spcPct val="0"/>
              </a:spcBef>
              <a:spcAft>
                <a:spcPct val="0"/>
              </a:spcAft>
              <a:defRPr sz="3600">
                <a:solidFill>
                  <a:srgbClr val="000000"/>
                </a:solidFill>
                <a:latin typeface="Futura LT Book" pitchFamily="2" charset="0"/>
              </a:defRPr>
            </a:lvl2pPr>
            <a:lvl3pPr algn="l" rtl="0" fontAlgn="base">
              <a:spcBef>
                <a:spcPct val="0"/>
              </a:spcBef>
              <a:spcAft>
                <a:spcPct val="0"/>
              </a:spcAft>
              <a:defRPr sz="3600">
                <a:solidFill>
                  <a:srgbClr val="000000"/>
                </a:solidFill>
                <a:latin typeface="Futura LT Book" pitchFamily="2" charset="0"/>
              </a:defRPr>
            </a:lvl3pPr>
            <a:lvl4pPr algn="l" rtl="0" fontAlgn="base">
              <a:spcBef>
                <a:spcPct val="0"/>
              </a:spcBef>
              <a:spcAft>
                <a:spcPct val="0"/>
              </a:spcAft>
              <a:defRPr sz="3600">
                <a:solidFill>
                  <a:srgbClr val="000000"/>
                </a:solidFill>
                <a:latin typeface="Futura LT Book" pitchFamily="2" charset="0"/>
              </a:defRPr>
            </a:lvl4pPr>
            <a:lvl5pPr algn="l" rtl="0" fontAlgn="base">
              <a:spcBef>
                <a:spcPct val="0"/>
              </a:spcBef>
              <a:spcAft>
                <a:spcPct val="0"/>
              </a:spcAft>
              <a:defRPr sz="3600">
                <a:solidFill>
                  <a:srgbClr val="000000"/>
                </a:solidFill>
                <a:latin typeface="Futura LT Book" pitchFamily="2" charset="0"/>
              </a:defRPr>
            </a:lvl5pPr>
            <a:lvl6pPr marL="457200" algn="l" rtl="0" fontAlgn="base">
              <a:spcBef>
                <a:spcPct val="0"/>
              </a:spcBef>
              <a:spcAft>
                <a:spcPct val="0"/>
              </a:spcAft>
              <a:defRPr sz="3600">
                <a:solidFill>
                  <a:srgbClr val="000000"/>
                </a:solidFill>
                <a:latin typeface="Futura LT Book" pitchFamily="2" charset="0"/>
              </a:defRPr>
            </a:lvl6pPr>
            <a:lvl7pPr marL="914400" algn="l" rtl="0" fontAlgn="base">
              <a:spcBef>
                <a:spcPct val="0"/>
              </a:spcBef>
              <a:spcAft>
                <a:spcPct val="0"/>
              </a:spcAft>
              <a:defRPr sz="3600">
                <a:solidFill>
                  <a:srgbClr val="000000"/>
                </a:solidFill>
                <a:latin typeface="Futura LT Book" pitchFamily="2" charset="0"/>
              </a:defRPr>
            </a:lvl7pPr>
            <a:lvl8pPr marL="1371600" algn="l" rtl="0" fontAlgn="base">
              <a:spcBef>
                <a:spcPct val="0"/>
              </a:spcBef>
              <a:spcAft>
                <a:spcPct val="0"/>
              </a:spcAft>
              <a:defRPr sz="3600">
                <a:solidFill>
                  <a:srgbClr val="000000"/>
                </a:solidFill>
                <a:latin typeface="Futura LT Book" pitchFamily="2" charset="0"/>
              </a:defRPr>
            </a:lvl8pPr>
            <a:lvl9pPr marL="1828800" algn="l" rtl="0" fontAlgn="base">
              <a:spcBef>
                <a:spcPct val="0"/>
              </a:spcBef>
              <a:spcAft>
                <a:spcPct val="0"/>
              </a:spcAft>
              <a:defRPr sz="3600">
                <a:solidFill>
                  <a:srgbClr val="000000"/>
                </a:solidFill>
                <a:latin typeface="Futura LT Book" pitchFamily="2" charset="0"/>
              </a:defRPr>
            </a:lvl9pPr>
          </a:lstStyle>
          <a:p>
            <a:pPr algn="ctr"/>
            <a:r>
              <a:rPr lang="de-DE" b="1" kern="0" dirty="0"/>
              <a:t>Backwaren</a:t>
            </a:r>
          </a:p>
          <a:p>
            <a:pPr algn="ctr"/>
            <a:r>
              <a:rPr lang="de-DE" sz="1600" b="1" kern="0" dirty="0"/>
              <a:t>(Händlerbefragung)</a:t>
            </a:r>
          </a:p>
        </p:txBody>
      </p:sp>
      <p:sp>
        <p:nvSpPr>
          <p:cNvPr id="8" name="Content Placeholder 8">
            <a:extLst>
              <a:ext uri="{FF2B5EF4-FFF2-40B4-BE49-F238E27FC236}">
                <a16:creationId xmlns:a16="http://schemas.microsoft.com/office/drawing/2014/main" id="{2B4ABBCE-F0B4-43EF-BC4F-D44D1194655B}"/>
              </a:ext>
            </a:extLst>
          </p:cNvPr>
          <p:cNvSpPr>
            <a:spLocks noGrp="1"/>
          </p:cNvSpPr>
          <p:nvPr>
            <p:ph idx="1"/>
          </p:nvPr>
        </p:nvSpPr>
        <p:spPr>
          <a:xfrm>
            <a:off x="0" y="2540350"/>
            <a:ext cx="9143999" cy="323738"/>
          </a:xfrm>
        </p:spPr>
        <p:txBody>
          <a:bodyPr/>
          <a:lstStyle/>
          <a:p>
            <a:pPr marL="0" indent="0">
              <a:buNone/>
            </a:pPr>
            <a:r>
              <a:rPr lang="de-DE" dirty="0"/>
              <a:t> </a:t>
            </a:r>
            <a:r>
              <a:rPr lang="de-DE" sz="1600" b="1" dirty="0"/>
              <a:t>Haben Sie einen geringeren Umsatz bei schlechtem Wetter? </a:t>
            </a:r>
          </a:p>
        </p:txBody>
      </p:sp>
      <p:sp>
        <p:nvSpPr>
          <p:cNvPr id="12" name="Content Placeholder 8">
            <a:extLst>
              <a:ext uri="{FF2B5EF4-FFF2-40B4-BE49-F238E27FC236}">
                <a16:creationId xmlns:a16="http://schemas.microsoft.com/office/drawing/2014/main" id="{7675CC00-B4E3-4117-BC65-F5A86510DAD4}"/>
              </a:ext>
            </a:extLst>
          </p:cNvPr>
          <p:cNvSpPr txBox="1">
            <a:spLocks/>
          </p:cNvSpPr>
          <p:nvPr/>
        </p:nvSpPr>
        <p:spPr bwMode="auto">
          <a:xfrm>
            <a:off x="15598" y="4175768"/>
            <a:ext cx="9143999" cy="323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000">
                <a:solidFill>
                  <a:srgbClr val="000000"/>
                </a:solidFill>
                <a:latin typeface="+mn-lt"/>
                <a:ea typeface="+mn-ea"/>
                <a:cs typeface="+mn-cs"/>
              </a:defRPr>
            </a:lvl1pPr>
            <a:lvl2pPr marL="742950" indent="-285750" algn="l" rtl="0" fontAlgn="base">
              <a:spcBef>
                <a:spcPct val="20000"/>
              </a:spcBef>
              <a:spcAft>
                <a:spcPct val="0"/>
              </a:spcAft>
              <a:buChar char="–"/>
              <a:defRPr sz="2000">
                <a:solidFill>
                  <a:srgbClr val="000000"/>
                </a:solidFill>
                <a:latin typeface="+mn-lt"/>
              </a:defRPr>
            </a:lvl2pPr>
            <a:lvl3pPr marL="1143000" indent="-228600" algn="l" rtl="0" fontAlgn="base">
              <a:spcBef>
                <a:spcPct val="20000"/>
              </a:spcBef>
              <a:spcAft>
                <a:spcPct val="0"/>
              </a:spcAft>
              <a:buChar char="•"/>
              <a:defRPr sz="2000">
                <a:solidFill>
                  <a:srgbClr val="000000"/>
                </a:solidFill>
                <a:latin typeface="+mn-lt"/>
              </a:defRPr>
            </a:lvl3pPr>
            <a:lvl4pPr marL="1600200" indent="-228600" algn="l" rtl="0" fontAlgn="base">
              <a:spcBef>
                <a:spcPct val="20000"/>
              </a:spcBef>
              <a:spcAft>
                <a:spcPct val="0"/>
              </a:spcAft>
              <a:buChar char="–"/>
              <a:defRPr sz="2000">
                <a:solidFill>
                  <a:srgbClr val="000000"/>
                </a:solidFill>
                <a:latin typeface="+mn-lt"/>
              </a:defRPr>
            </a:lvl4pPr>
            <a:lvl5pPr marL="2057400" indent="-228600" algn="l" rtl="0" fontAlgn="base">
              <a:spcBef>
                <a:spcPct val="20000"/>
              </a:spcBef>
              <a:spcAft>
                <a:spcPct val="0"/>
              </a:spcAft>
              <a:buChar char="»"/>
              <a:defRPr sz="2000">
                <a:solidFill>
                  <a:srgbClr val="000000"/>
                </a:solidFill>
                <a:latin typeface="+mn-lt"/>
              </a:defRPr>
            </a:lvl5pPr>
            <a:lvl6pPr marL="2514600" indent="-228600" algn="l" rtl="0" fontAlgn="base">
              <a:spcBef>
                <a:spcPct val="20000"/>
              </a:spcBef>
              <a:spcAft>
                <a:spcPct val="0"/>
              </a:spcAft>
              <a:buChar char="»"/>
              <a:defRPr sz="2000">
                <a:solidFill>
                  <a:srgbClr val="000000"/>
                </a:solidFill>
                <a:latin typeface="+mn-lt"/>
              </a:defRPr>
            </a:lvl6pPr>
            <a:lvl7pPr marL="2971800" indent="-228600" algn="l" rtl="0" fontAlgn="base">
              <a:spcBef>
                <a:spcPct val="20000"/>
              </a:spcBef>
              <a:spcAft>
                <a:spcPct val="0"/>
              </a:spcAft>
              <a:buChar char="»"/>
              <a:defRPr sz="2000">
                <a:solidFill>
                  <a:srgbClr val="000000"/>
                </a:solidFill>
                <a:latin typeface="+mn-lt"/>
              </a:defRPr>
            </a:lvl7pPr>
            <a:lvl8pPr marL="3429000" indent="-228600" algn="l" rtl="0" fontAlgn="base">
              <a:spcBef>
                <a:spcPct val="20000"/>
              </a:spcBef>
              <a:spcAft>
                <a:spcPct val="0"/>
              </a:spcAft>
              <a:buChar char="»"/>
              <a:defRPr sz="2000">
                <a:solidFill>
                  <a:srgbClr val="000000"/>
                </a:solidFill>
                <a:latin typeface="+mn-lt"/>
              </a:defRPr>
            </a:lvl8pPr>
            <a:lvl9pPr marL="3886200" indent="-228600" algn="l" rtl="0" fontAlgn="base">
              <a:spcBef>
                <a:spcPct val="20000"/>
              </a:spcBef>
              <a:spcAft>
                <a:spcPct val="0"/>
              </a:spcAft>
              <a:buChar char="»"/>
              <a:defRPr sz="2000">
                <a:solidFill>
                  <a:srgbClr val="000000"/>
                </a:solidFill>
                <a:latin typeface="+mn-lt"/>
              </a:defRPr>
            </a:lvl9pPr>
          </a:lstStyle>
          <a:p>
            <a:pPr marL="0" indent="0">
              <a:buFontTx/>
              <a:buNone/>
            </a:pPr>
            <a:r>
              <a:rPr lang="de-DE" kern="0" dirty="0"/>
              <a:t> </a:t>
            </a:r>
            <a:r>
              <a:rPr lang="de-DE" sz="1600" b="1" kern="0" dirty="0"/>
              <a:t>Haben Sie Verbesserungsvorschläge für den Markt?</a:t>
            </a:r>
          </a:p>
        </p:txBody>
      </p:sp>
      <p:graphicFrame>
        <p:nvGraphicFramePr>
          <p:cNvPr id="13" name="Tabelle 12">
            <a:extLst>
              <a:ext uri="{FF2B5EF4-FFF2-40B4-BE49-F238E27FC236}">
                <a16:creationId xmlns:a16="http://schemas.microsoft.com/office/drawing/2014/main" id="{94C0E30F-7586-402B-BE26-737D40A525C5}"/>
              </a:ext>
            </a:extLst>
          </p:cNvPr>
          <p:cNvGraphicFramePr>
            <a:graphicFrameLocks noGrp="1"/>
          </p:cNvGraphicFramePr>
          <p:nvPr>
            <p:extLst>
              <p:ext uri="{D42A27DB-BD31-4B8C-83A1-F6EECF244321}">
                <p14:modId xmlns:p14="http://schemas.microsoft.com/office/powerpoint/2010/main" val="2036929737"/>
              </p:ext>
            </p:extLst>
          </p:nvPr>
        </p:nvGraphicFramePr>
        <p:xfrm>
          <a:off x="-4758" y="4637998"/>
          <a:ext cx="4860032" cy="822960"/>
        </p:xfrm>
        <a:graphic>
          <a:graphicData uri="http://schemas.openxmlformats.org/drawingml/2006/table">
            <a:tbl>
              <a:tblPr/>
              <a:tblGrid>
                <a:gridCol w="2042470">
                  <a:extLst>
                    <a:ext uri="{9D8B030D-6E8A-4147-A177-3AD203B41FA5}">
                      <a16:colId xmlns:a16="http://schemas.microsoft.com/office/drawing/2014/main" val="3219432986"/>
                    </a:ext>
                  </a:extLst>
                </a:gridCol>
                <a:gridCol w="1432871">
                  <a:extLst>
                    <a:ext uri="{9D8B030D-6E8A-4147-A177-3AD203B41FA5}">
                      <a16:colId xmlns:a16="http://schemas.microsoft.com/office/drawing/2014/main" val="3476602110"/>
                    </a:ext>
                  </a:extLst>
                </a:gridCol>
                <a:gridCol w="1384691">
                  <a:extLst>
                    <a:ext uri="{9D8B030D-6E8A-4147-A177-3AD203B41FA5}">
                      <a16:colId xmlns:a16="http://schemas.microsoft.com/office/drawing/2014/main" val="28493935"/>
                    </a:ext>
                  </a:extLst>
                </a:gridCol>
              </a:tblGrid>
              <a:tr h="1965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cap="flat">
                      <a:noFill/>
                    </a:lnL>
                    <a:lnR w="12700" cap="flat" cmpd="sng" algn="ctr">
                      <a:solidFill>
                        <a:srgbClr val="FFFFFF"/>
                      </a:solidFill>
                      <a:prstDash val="solid"/>
                      <a:round/>
                      <a:headEnd type="none" w="med" len="med"/>
                      <a:tailEnd type="none" w="med" len="med"/>
                    </a:lnR>
                    <a:lnT cap="flat">
                      <a:noFill/>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600" b="1" i="0" u="none" strike="noStrike" cap="none" normalizeH="0" baseline="0" dirty="0">
                          <a:ln>
                            <a:noFill/>
                          </a:ln>
                          <a:solidFill>
                            <a:srgbClr val="373737"/>
                          </a:solidFill>
                          <a:effectLst/>
                          <a:latin typeface="Arial" charset="0"/>
                          <a:ea typeface="굴림" pitchFamily="34" charset="-127"/>
                        </a:rPr>
                        <a:t>Ja</a:t>
                      </a:r>
                      <a:endParaRPr kumimoji="0" lang="ko-KR" altLang="en-US" sz="16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0">
                      <a:gsLst>
                        <a:gs pos="0">
                          <a:schemeClr val="accent2">
                            <a:gamma/>
                            <a:tint val="35686"/>
                            <a:invGamma/>
                          </a:schemeClr>
                        </a:gs>
                        <a:gs pos="100000">
                          <a:schemeClr val="accent2"/>
                        </a:gs>
                      </a:gsLst>
                      <a:lin ang="5400000" scaled="1"/>
                    </a:gra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600" b="1" i="0" u="none" strike="noStrike" cap="none" normalizeH="0" baseline="0" dirty="0" err="1">
                          <a:ln>
                            <a:noFill/>
                          </a:ln>
                          <a:solidFill>
                            <a:srgbClr val="373737"/>
                          </a:solidFill>
                          <a:effectLst/>
                          <a:latin typeface="Arial" charset="0"/>
                          <a:ea typeface="굴림" pitchFamily="34" charset="-127"/>
                        </a:rPr>
                        <a:t>Nein</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0">
                      <a:gsLst>
                        <a:gs pos="0">
                          <a:schemeClr val="accent2">
                            <a:gamma/>
                            <a:tint val="35686"/>
                            <a:invGamma/>
                          </a:schemeClr>
                        </a:gs>
                        <a:gs pos="100000">
                          <a:schemeClr val="accent2"/>
                        </a:gs>
                      </a:gsLst>
                      <a:lin ang="5400000" scaled="1"/>
                    </a:gradFill>
                  </a:tcPr>
                </a:tc>
                <a:extLst>
                  <a:ext uri="{0D108BD9-81ED-4DB2-BD59-A6C34878D82A}">
                    <a16:rowId xmlns:a16="http://schemas.microsoft.com/office/drawing/2014/main" val="2785455096"/>
                  </a:ext>
                </a:extLst>
              </a:tr>
              <a:tr h="19658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800" b="0" i="0" u="none" strike="noStrike" cap="none" normalizeH="0" baseline="0" dirty="0" err="1">
                          <a:ln>
                            <a:noFill/>
                          </a:ln>
                          <a:solidFill>
                            <a:srgbClr val="373737"/>
                          </a:solidFill>
                          <a:effectLst/>
                          <a:latin typeface="Arial" charset="0"/>
                          <a:ea typeface="굴림" pitchFamily="34" charset="-127"/>
                        </a:rPr>
                        <a:t>Merzenich</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blipFill dpi="0" rotWithShape="0">
                      <a:blip r:embed="rId3"/>
                      <a:srcRect/>
                      <a:stretch>
                        <a:fillRect/>
                      </a:stretch>
                    </a:blip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ko-KR"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e-DE" altLang="ko-KR" sz="1800" b="0" i="0" u="none" strike="noStrike" cap="none" normalizeH="0" baseline="0" dirty="0">
                          <a:ln>
                            <a:noFill/>
                          </a:ln>
                          <a:solidFill>
                            <a:srgbClr val="373737"/>
                          </a:solidFill>
                          <a:effectLst/>
                          <a:latin typeface="Arial" charset="0"/>
                          <a:ea typeface="굴림" pitchFamily="34" charset="-127"/>
                        </a:rPr>
                        <a:t>X</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extLst>
                  <a:ext uri="{0D108BD9-81ED-4DB2-BD59-A6C34878D82A}">
                    <a16:rowId xmlns:a16="http://schemas.microsoft.com/office/drawing/2014/main" val="4030443601"/>
                  </a:ext>
                </a:extLst>
              </a:tr>
              <a:tr h="19658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800" b="0" i="0" u="none" strike="noStrike" cap="none" normalizeH="0" baseline="0" dirty="0" err="1">
                          <a:ln>
                            <a:noFill/>
                          </a:ln>
                          <a:solidFill>
                            <a:srgbClr val="373737"/>
                          </a:solidFill>
                          <a:effectLst/>
                          <a:latin typeface="Arial" charset="0"/>
                          <a:ea typeface="굴림" pitchFamily="34" charset="-127"/>
                        </a:rPr>
                        <a:t>Prümtaler</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blipFill dpi="0" rotWithShape="0">
                      <a:blip r:embed="rId3"/>
                      <a:srcRect/>
                      <a:stretch>
                        <a:fillRect/>
                      </a:stretch>
                    </a:blip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e-DE" altLang="ko-KR" sz="1800" b="0" i="0" u="none" strike="noStrike" cap="none" normalizeH="0" baseline="0" dirty="0">
                          <a:ln>
                            <a:noFill/>
                          </a:ln>
                          <a:solidFill>
                            <a:srgbClr val="373737"/>
                          </a:solidFill>
                          <a:effectLst/>
                          <a:latin typeface="Arial" charset="0"/>
                          <a:ea typeface="굴림" pitchFamily="34" charset="-127"/>
                        </a:rPr>
                        <a:t>X</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extLst>
                  <a:ext uri="{0D108BD9-81ED-4DB2-BD59-A6C34878D82A}">
                    <a16:rowId xmlns:a16="http://schemas.microsoft.com/office/drawing/2014/main" val="2348066938"/>
                  </a:ext>
                </a:extLst>
              </a:tr>
            </a:tbl>
          </a:graphicData>
        </a:graphic>
      </p:graphicFrame>
      <p:sp>
        <p:nvSpPr>
          <p:cNvPr id="10" name="Content Placeholder 8">
            <a:extLst>
              <a:ext uri="{FF2B5EF4-FFF2-40B4-BE49-F238E27FC236}">
                <a16:creationId xmlns:a16="http://schemas.microsoft.com/office/drawing/2014/main" id="{992F4690-57CF-484E-835D-90C39D0B1BE3}"/>
              </a:ext>
            </a:extLst>
          </p:cNvPr>
          <p:cNvSpPr txBox="1">
            <a:spLocks/>
          </p:cNvSpPr>
          <p:nvPr/>
        </p:nvSpPr>
        <p:spPr bwMode="auto">
          <a:xfrm>
            <a:off x="-9182" y="5599450"/>
            <a:ext cx="9143999" cy="7683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000">
                <a:solidFill>
                  <a:srgbClr val="000000"/>
                </a:solidFill>
                <a:latin typeface="+mn-lt"/>
                <a:ea typeface="+mn-ea"/>
                <a:cs typeface="+mn-cs"/>
              </a:defRPr>
            </a:lvl1pPr>
            <a:lvl2pPr marL="742950" indent="-285750" algn="l" rtl="0" fontAlgn="base">
              <a:spcBef>
                <a:spcPct val="20000"/>
              </a:spcBef>
              <a:spcAft>
                <a:spcPct val="0"/>
              </a:spcAft>
              <a:buChar char="–"/>
              <a:defRPr sz="2000">
                <a:solidFill>
                  <a:srgbClr val="000000"/>
                </a:solidFill>
                <a:latin typeface="+mn-lt"/>
              </a:defRPr>
            </a:lvl2pPr>
            <a:lvl3pPr marL="1143000" indent="-228600" algn="l" rtl="0" fontAlgn="base">
              <a:spcBef>
                <a:spcPct val="20000"/>
              </a:spcBef>
              <a:spcAft>
                <a:spcPct val="0"/>
              </a:spcAft>
              <a:buChar char="•"/>
              <a:defRPr sz="2000">
                <a:solidFill>
                  <a:srgbClr val="000000"/>
                </a:solidFill>
                <a:latin typeface="+mn-lt"/>
              </a:defRPr>
            </a:lvl3pPr>
            <a:lvl4pPr marL="1600200" indent="-228600" algn="l" rtl="0" fontAlgn="base">
              <a:spcBef>
                <a:spcPct val="20000"/>
              </a:spcBef>
              <a:spcAft>
                <a:spcPct val="0"/>
              </a:spcAft>
              <a:buChar char="–"/>
              <a:defRPr sz="2000">
                <a:solidFill>
                  <a:srgbClr val="000000"/>
                </a:solidFill>
                <a:latin typeface="+mn-lt"/>
              </a:defRPr>
            </a:lvl4pPr>
            <a:lvl5pPr marL="2057400" indent="-228600" algn="l" rtl="0" fontAlgn="base">
              <a:spcBef>
                <a:spcPct val="20000"/>
              </a:spcBef>
              <a:spcAft>
                <a:spcPct val="0"/>
              </a:spcAft>
              <a:buChar char="»"/>
              <a:defRPr sz="2000">
                <a:solidFill>
                  <a:srgbClr val="000000"/>
                </a:solidFill>
                <a:latin typeface="+mn-lt"/>
              </a:defRPr>
            </a:lvl5pPr>
            <a:lvl6pPr marL="2514600" indent="-228600" algn="l" rtl="0" fontAlgn="base">
              <a:spcBef>
                <a:spcPct val="20000"/>
              </a:spcBef>
              <a:spcAft>
                <a:spcPct val="0"/>
              </a:spcAft>
              <a:buChar char="»"/>
              <a:defRPr sz="2000">
                <a:solidFill>
                  <a:srgbClr val="000000"/>
                </a:solidFill>
                <a:latin typeface="+mn-lt"/>
              </a:defRPr>
            </a:lvl6pPr>
            <a:lvl7pPr marL="2971800" indent="-228600" algn="l" rtl="0" fontAlgn="base">
              <a:spcBef>
                <a:spcPct val="20000"/>
              </a:spcBef>
              <a:spcAft>
                <a:spcPct val="0"/>
              </a:spcAft>
              <a:buChar char="»"/>
              <a:defRPr sz="2000">
                <a:solidFill>
                  <a:srgbClr val="000000"/>
                </a:solidFill>
                <a:latin typeface="+mn-lt"/>
              </a:defRPr>
            </a:lvl7pPr>
            <a:lvl8pPr marL="3429000" indent="-228600" algn="l" rtl="0" fontAlgn="base">
              <a:spcBef>
                <a:spcPct val="20000"/>
              </a:spcBef>
              <a:spcAft>
                <a:spcPct val="0"/>
              </a:spcAft>
              <a:buChar char="»"/>
              <a:defRPr sz="2000">
                <a:solidFill>
                  <a:srgbClr val="000000"/>
                </a:solidFill>
                <a:latin typeface="+mn-lt"/>
              </a:defRPr>
            </a:lvl8pPr>
            <a:lvl9pPr marL="3886200" indent="-228600" algn="l" rtl="0" fontAlgn="base">
              <a:spcBef>
                <a:spcPct val="20000"/>
              </a:spcBef>
              <a:spcAft>
                <a:spcPct val="0"/>
              </a:spcAft>
              <a:buChar char="»"/>
              <a:defRPr sz="2000">
                <a:solidFill>
                  <a:srgbClr val="000000"/>
                </a:solidFill>
                <a:latin typeface="+mn-lt"/>
              </a:defRPr>
            </a:lvl9pPr>
          </a:lstStyle>
          <a:p>
            <a:pPr marL="0" indent="0">
              <a:buFontTx/>
              <a:buNone/>
            </a:pPr>
            <a:r>
              <a:rPr lang="de-DE" kern="0" dirty="0"/>
              <a:t> </a:t>
            </a:r>
            <a:r>
              <a:rPr lang="de-DE" sz="1600" b="1" u="sng" kern="0" dirty="0"/>
              <a:t>Vorschläge:</a:t>
            </a:r>
          </a:p>
          <a:p>
            <a:r>
              <a:rPr lang="de-DE" sz="1600" kern="0" dirty="0"/>
              <a:t>keine</a:t>
            </a:r>
          </a:p>
        </p:txBody>
      </p:sp>
    </p:spTree>
    <p:extLst>
      <p:ext uri="{BB962C8B-B14F-4D97-AF65-F5344CB8AC3E}">
        <p14:creationId xmlns:p14="http://schemas.microsoft.com/office/powerpoint/2010/main" val="27299465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B4B18DBF-F28D-43E8-9FFB-DD6EBD241AF8}"/>
              </a:ext>
            </a:extLst>
          </p:cNvPr>
          <p:cNvSpPr>
            <a:spLocks noGrp="1"/>
          </p:cNvSpPr>
          <p:nvPr>
            <p:ph type="sldNum" sz="quarter" idx="12"/>
          </p:nvPr>
        </p:nvSpPr>
        <p:spPr/>
        <p:txBody>
          <a:bodyPr/>
          <a:lstStyle/>
          <a:p>
            <a:fld id="{44E3F722-D3EF-41DE-8EE0-3D41B5E1745D}" type="slidenum">
              <a:rPr lang="ru-RU" smtClean="0"/>
              <a:pPr/>
              <a:t>20</a:t>
            </a:fld>
            <a:endParaRPr lang="ru-RU"/>
          </a:p>
        </p:txBody>
      </p:sp>
      <p:sp>
        <p:nvSpPr>
          <p:cNvPr id="4" name="Titel 1">
            <a:extLst>
              <a:ext uri="{FF2B5EF4-FFF2-40B4-BE49-F238E27FC236}">
                <a16:creationId xmlns:a16="http://schemas.microsoft.com/office/drawing/2014/main" id="{0E6F6EB1-2734-4A2D-AA7E-7E58A6435587}"/>
              </a:ext>
            </a:extLst>
          </p:cNvPr>
          <p:cNvSpPr txBox="1">
            <a:spLocks/>
          </p:cNvSpPr>
          <p:nvPr/>
        </p:nvSpPr>
        <p:spPr bwMode="auto">
          <a:xfrm>
            <a:off x="1224012" y="1484784"/>
            <a:ext cx="6695976" cy="1079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3600">
                <a:solidFill>
                  <a:srgbClr val="000000"/>
                </a:solidFill>
                <a:latin typeface="+mj-lt"/>
                <a:ea typeface="+mj-ea"/>
                <a:cs typeface="+mj-cs"/>
              </a:defRPr>
            </a:lvl1pPr>
            <a:lvl2pPr algn="l" rtl="0" fontAlgn="base">
              <a:spcBef>
                <a:spcPct val="0"/>
              </a:spcBef>
              <a:spcAft>
                <a:spcPct val="0"/>
              </a:spcAft>
              <a:defRPr sz="3600">
                <a:solidFill>
                  <a:srgbClr val="000000"/>
                </a:solidFill>
                <a:latin typeface="Futura LT Book" pitchFamily="2" charset="0"/>
              </a:defRPr>
            </a:lvl2pPr>
            <a:lvl3pPr algn="l" rtl="0" fontAlgn="base">
              <a:spcBef>
                <a:spcPct val="0"/>
              </a:spcBef>
              <a:spcAft>
                <a:spcPct val="0"/>
              </a:spcAft>
              <a:defRPr sz="3600">
                <a:solidFill>
                  <a:srgbClr val="000000"/>
                </a:solidFill>
                <a:latin typeface="Futura LT Book" pitchFamily="2" charset="0"/>
              </a:defRPr>
            </a:lvl3pPr>
            <a:lvl4pPr algn="l" rtl="0" fontAlgn="base">
              <a:spcBef>
                <a:spcPct val="0"/>
              </a:spcBef>
              <a:spcAft>
                <a:spcPct val="0"/>
              </a:spcAft>
              <a:defRPr sz="3600">
                <a:solidFill>
                  <a:srgbClr val="000000"/>
                </a:solidFill>
                <a:latin typeface="Futura LT Book" pitchFamily="2" charset="0"/>
              </a:defRPr>
            </a:lvl4pPr>
            <a:lvl5pPr algn="l" rtl="0" fontAlgn="base">
              <a:spcBef>
                <a:spcPct val="0"/>
              </a:spcBef>
              <a:spcAft>
                <a:spcPct val="0"/>
              </a:spcAft>
              <a:defRPr sz="3600">
                <a:solidFill>
                  <a:srgbClr val="000000"/>
                </a:solidFill>
                <a:latin typeface="Futura LT Book" pitchFamily="2" charset="0"/>
              </a:defRPr>
            </a:lvl5pPr>
            <a:lvl6pPr marL="457200" algn="l" rtl="0" fontAlgn="base">
              <a:spcBef>
                <a:spcPct val="0"/>
              </a:spcBef>
              <a:spcAft>
                <a:spcPct val="0"/>
              </a:spcAft>
              <a:defRPr sz="3600">
                <a:solidFill>
                  <a:srgbClr val="000000"/>
                </a:solidFill>
                <a:latin typeface="Futura LT Book" pitchFamily="2" charset="0"/>
              </a:defRPr>
            </a:lvl6pPr>
            <a:lvl7pPr marL="914400" algn="l" rtl="0" fontAlgn="base">
              <a:spcBef>
                <a:spcPct val="0"/>
              </a:spcBef>
              <a:spcAft>
                <a:spcPct val="0"/>
              </a:spcAft>
              <a:defRPr sz="3600">
                <a:solidFill>
                  <a:srgbClr val="000000"/>
                </a:solidFill>
                <a:latin typeface="Futura LT Book" pitchFamily="2" charset="0"/>
              </a:defRPr>
            </a:lvl7pPr>
            <a:lvl8pPr marL="1371600" algn="l" rtl="0" fontAlgn="base">
              <a:spcBef>
                <a:spcPct val="0"/>
              </a:spcBef>
              <a:spcAft>
                <a:spcPct val="0"/>
              </a:spcAft>
              <a:defRPr sz="3600">
                <a:solidFill>
                  <a:srgbClr val="000000"/>
                </a:solidFill>
                <a:latin typeface="Futura LT Book" pitchFamily="2" charset="0"/>
              </a:defRPr>
            </a:lvl8pPr>
            <a:lvl9pPr marL="1828800" algn="l" rtl="0" fontAlgn="base">
              <a:spcBef>
                <a:spcPct val="0"/>
              </a:spcBef>
              <a:spcAft>
                <a:spcPct val="0"/>
              </a:spcAft>
              <a:defRPr sz="3600">
                <a:solidFill>
                  <a:srgbClr val="000000"/>
                </a:solidFill>
                <a:latin typeface="Futura LT Book" pitchFamily="2" charset="0"/>
              </a:defRPr>
            </a:lvl9pPr>
          </a:lstStyle>
          <a:p>
            <a:pPr algn="ctr"/>
            <a:r>
              <a:rPr lang="de-DE" b="1" kern="0" dirty="0"/>
              <a:t>Befragungen</a:t>
            </a:r>
          </a:p>
          <a:p>
            <a:pPr algn="ctr"/>
            <a:r>
              <a:rPr lang="de-DE" sz="1600" b="1" kern="0" dirty="0"/>
              <a:t>(umliegende Geschäfte)</a:t>
            </a:r>
          </a:p>
        </p:txBody>
      </p:sp>
      <p:sp>
        <p:nvSpPr>
          <p:cNvPr id="5" name="Titel 1">
            <a:extLst>
              <a:ext uri="{FF2B5EF4-FFF2-40B4-BE49-F238E27FC236}">
                <a16:creationId xmlns:a16="http://schemas.microsoft.com/office/drawing/2014/main" id="{F99D568A-4BE0-4895-97DC-8BA0AFD75867}"/>
              </a:ext>
            </a:extLst>
          </p:cNvPr>
          <p:cNvSpPr txBox="1">
            <a:spLocks/>
          </p:cNvSpPr>
          <p:nvPr/>
        </p:nvSpPr>
        <p:spPr bwMode="auto">
          <a:xfrm>
            <a:off x="18906" y="3400342"/>
            <a:ext cx="3131840" cy="1929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3600">
                <a:solidFill>
                  <a:srgbClr val="000000"/>
                </a:solidFill>
                <a:latin typeface="+mj-lt"/>
                <a:ea typeface="+mj-ea"/>
                <a:cs typeface="+mj-cs"/>
              </a:defRPr>
            </a:lvl1pPr>
            <a:lvl2pPr algn="l" rtl="0" fontAlgn="base">
              <a:spcBef>
                <a:spcPct val="0"/>
              </a:spcBef>
              <a:spcAft>
                <a:spcPct val="0"/>
              </a:spcAft>
              <a:defRPr sz="3600">
                <a:solidFill>
                  <a:srgbClr val="000000"/>
                </a:solidFill>
                <a:latin typeface="Futura LT Book" pitchFamily="2" charset="0"/>
              </a:defRPr>
            </a:lvl2pPr>
            <a:lvl3pPr algn="l" rtl="0" fontAlgn="base">
              <a:spcBef>
                <a:spcPct val="0"/>
              </a:spcBef>
              <a:spcAft>
                <a:spcPct val="0"/>
              </a:spcAft>
              <a:defRPr sz="3600">
                <a:solidFill>
                  <a:srgbClr val="000000"/>
                </a:solidFill>
                <a:latin typeface="Futura LT Book" pitchFamily="2" charset="0"/>
              </a:defRPr>
            </a:lvl3pPr>
            <a:lvl4pPr algn="l" rtl="0" fontAlgn="base">
              <a:spcBef>
                <a:spcPct val="0"/>
              </a:spcBef>
              <a:spcAft>
                <a:spcPct val="0"/>
              </a:spcAft>
              <a:defRPr sz="3600">
                <a:solidFill>
                  <a:srgbClr val="000000"/>
                </a:solidFill>
                <a:latin typeface="Futura LT Book" pitchFamily="2" charset="0"/>
              </a:defRPr>
            </a:lvl4pPr>
            <a:lvl5pPr algn="l" rtl="0" fontAlgn="base">
              <a:spcBef>
                <a:spcPct val="0"/>
              </a:spcBef>
              <a:spcAft>
                <a:spcPct val="0"/>
              </a:spcAft>
              <a:defRPr sz="3600">
                <a:solidFill>
                  <a:srgbClr val="000000"/>
                </a:solidFill>
                <a:latin typeface="Futura LT Book" pitchFamily="2" charset="0"/>
              </a:defRPr>
            </a:lvl5pPr>
            <a:lvl6pPr marL="457200" algn="l" rtl="0" fontAlgn="base">
              <a:spcBef>
                <a:spcPct val="0"/>
              </a:spcBef>
              <a:spcAft>
                <a:spcPct val="0"/>
              </a:spcAft>
              <a:defRPr sz="3600">
                <a:solidFill>
                  <a:srgbClr val="000000"/>
                </a:solidFill>
                <a:latin typeface="Futura LT Book" pitchFamily="2" charset="0"/>
              </a:defRPr>
            </a:lvl6pPr>
            <a:lvl7pPr marL="914400" algn="l" rtl="0" fontAlgn="base">
              <a:spcBef>
                <a:spcPct val="0"/>
              </a:spcBef>
              <a:spcAft>
                <a:spcPct val="0"/>
              </a:spcAft>
              <a:defRPr sz="3600">
                <a:solidFill>
                  <a:srgbClr val="000000"/>
                </a:solidFill>
                <a:latin typeface="Futura LT Book" pitchFamily="2" charset="0"/>
              </a:defRPr>
            </a:lvl7pPr>
            <a:lvl8pPr marL="1371600" algn="l" rtl="0" fontAlgn="base">
              <a:spcBef>
                <a:spcPct val="0"/>
              </a:spcBef>
              <a:spcAft>
                <a:spcPct val="0"/>
              </a:spcAft>
              <a:defRPr sz="3600">
                <a:solidFill>
                  <a:srgbClr val="000000"/>
                </a:solidFill>
                <a:latin typeface="Futura LT Book" pitchFamily="2" charset="0"/>
              </a:defRPr>
            </a:lvl8pPr>
            <a:lvl9pPr marL="1828800" algn="l" rtl="0" fontAlgn="base">
              <a:spcBef>
                <a:spcPct val="0"/>
              </a:spcBef>
              <a:spcAft>
                <a:spcPct val="0"/>
              </a:spcAft>
              <a:defRPr sz="3600">
                <a:solidFill>
                  <a:srgbClr val="000000"/>
                </a:solidFill>
                <a:latin typeface="Futura LT Book" pitchFamily="2" charset="0"/>
              </a:defRPr>
            </a:lvl9pPr>
          </a:lstStyle>
          <a:p>
            <a:pPr algn="ctr"/>
            <a:r>
              <a:rPr lang="de-DE" sz="1400" b="1" kern="0" dirty="0"/>
              <a:t>Müller -Langhardt</a:t>
            </a:r>
          </a:p>
        </p:txBody>
      </p:sp>
      <p:pic>
        <p:nvPicPr>
          <p:cNvPr id="11" name="Grafik 10">
            <a:extLst>
              <a:ext uri="{FF2B5EF4-FFF2-40B4-BE49-F238E27FC236}">
                <a16:creationId xmlns:a16="http://schemas.microsoft.com/office/drawing/2014/main" id="{70A03472-2671-4B84-B604-A565211895F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4" y="3647210"/>
            <a:ext cx="3217826" cy="2084208"/>
          </a:xfrm>
          <a:prstGeom prst="rect">
            <a:avLst/>
          </a:prstGeom>
        </p:spPr>
      </p:pic>
      <p:pic>
        <p:nvPicPr>
          <p:cNvPr id="13" name="Grafik 12">
            <a:extLst>
              <a:ext uri="{FF2B5EF4-FFF2-40B4-BE49-F238E27FC236}">
                <a16:creationId xmlns:a16="http://schemas.microsoft.com/office/drawing/2014/main" id="{E2B3290A-CECE-445A-BA49-35CC29D6033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32217" y="3650334"/>
            <a:ext cx="2775581" cy="2084208"/>
          </a:xfrm>
          <a:prstGeom prst="rect">
            <a:avLst/>
          </a:prstGeom>
        </p:spPr>
      </p:pic>
      <p:pic>
        <p:nvPicPr>
          <p:cNvPr id="15" name="Grafik 14">
            <a:extLst>
              <a:ext uri="{FF2B5EF4-FFF2-40B4-BE49-F238E27FC236}">
                <a16:creationId xmlns:a16="http://schemas.microsoft.com/office/drawing/2014/main" id="{DD82F2F0-3957-41B4-A8B5-34BB8588ACE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30714" y="3647210"/>
            <a:ext cx="3114100" cy="2084208"/>
          </a:xfrm>
          <a:prstGeom prst="rect">
            <a:avLst/>
          </a:prstGeom>
        </p:spPr>
      </p:pic>
      <p:sp>
        <p:nvSpPr>
          <p:cNvPr id="17" name="Titel 1">
            <a:extLst>
              <a:ext uri="{FF2B5EF4-FFF2-40B4-BE49-F238E27FC236}">
                <a16:creationId xmlns:a16="http://schemas.microsoft.com/office/drawing/2014/main" id="{0EB7E432-BAD1-4D91-9CDB-12A58F04C16F}"/>
              </a:ext>
            </a:extLst>
          </p:cNvPr>
          <p:cNvSpPr txBox="1">
            <a:spLocks/>
          </p:cNvSpPr>
          <p:nvPr/>
        </p:nvSpPr>
        <p:spPr bwMode="auto">
          <a:xfrm>
            <a:off x="6084168" y="3421123"/>
            <a:ext cx="2896910" cy="190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3600">
                <a:solidFill>
                  <a:srgbClr val="000000"/>
                </a:solidFill>
                <a:latin typeface="+mj-lt"/>
                <a:ea typeface="+mj-ea"/>
                <a:cs typeface="+mj-cs"/>
              </a:defRPr>
            </a:lvl1pPr>
            <a:lvl2pPr algn="l" rtl="0" fontAlgn="base">
              <a:spcBef>
                <a:spcPct val="0"/>
              </a:spcBef>
              <a:spcAft>
                <a:spcPct val="0"/>
              </a:spcAft>
              <a:defRPr sz="3600">
                <a:solidFill>
                  <a:srgbClr val="000000"/>
                </a:solidFill>
                <a:latin typeface="Futura LT Book" pitchFamily="2" charset="0"/>
              </a:defRPr>
            </a:lvl2pPr>
            <a:lvl3pPr algn="l" rtl="0" fontAlgn="base">
              <a:spcBef>
                <a:spcPct val="0"/>
              </a:spcBef>
              <a:spcAft>
                <a:spcPct val="0"/>
              </a:spcAft>
              <a:defRPr sz="3600">
                <a:solidFill>
                  <a:srgbClr val="000000"/>
                </a:solidFill>
                <a:latin typeface="Futura LT Book" pitchFamily="2" charset="0"/>
              </a:defRPr>
            </a:lvl3pPr>
            <a:lvl4pPr algn="l" rtl="0" fontAlgn="base">
              <a:spcBef>
                <a:spcPct val="0"/>
              </a:spcBef>
              <a:spcAft>
                <a:spcPct val="0"/>
              </a:spcAft>
              <a:defRPr sz="3600">
                <a:solidFill>
                  <a:srgbClr val="000000"/>
                </a:solidFill>
                <a:latin typeface="Futura LT Book" pitchFamily="2" charset="0"/>
              </a:defRPr>
            </a:lvl4pPr>
            <a:lvl5pPr algn="l" rtl="0" fontAlgn="base">
              <a:spcBef>
                <a:spcPct val="0"/>
              </a:spcBef>
              <a:spcAft>
                <a:spcPct val="0"/>
              </a:spcAft>
              <a:defRPr sz="3600">
                <a:solidFill>
                  <a:srgbClr val="000000"/>
                </a:solidFill>
                <a:latin typeface="Futura LT Book" pitchFamily="2" charset="0"/>
              </a:defRPr>
            </a:lvl5pPr>
            <a:lvl6pPr marL="457200" algn="l" rtl="0" fontAlgn="base">
              <a:spcBef>
                <a:spcPct val="0"/>
              </a:spcBef>
              <a:spcAft>
                <a:spcPct val="0"/>
              </a:spcAft>
              <a:defRPr sz="3600">
                <a:solidFill>
                  <a:srgbClr val="000000"/>
                </a:solidFill>
                <a:latin typeface="Futura LT Book" pitchFamily="2" charset="0"/>
              </a:defRPr>
            </a:lvl6pPr>
            <a:lvl7pPr marL="914400" algn="l" rtl="0" fontAlgn="base">
              <a:spcBef>
                <a:spcPct val="0"/>
              </a:spcBef>
              <a:spcAft>
                <a:spcPct val="0"/>
              </a:spcAft>
              <a:defRPr sz="3600">
                <a:solidFill>
                  <a:srgbClr val="000000"/>
                </a:solidFill>
                <a:latin typeface="Futura LT Book" pitchFamily="2" charset="0"/>
              </a:defRPr>
            </a:lvl7pPr>
            <a:lvl8pPr marL="1371600" algn="l" rtl="0" fontAlgn="base">
              <a:spcBef>
                <a:spcPct val="0"/>
              </a:spcBef>
              <a:spcAft>
                <a:spcPct val="0"/>
              </a:spcAft>
              <a:defRPr sz="3600">
                <a:solidFill>
                  <a:srgbClr val="000000"/>
                </a:solidFill>
                <a:latin typeface="Futura LT Book" pitchFamily="2" charset="0"/>
              </a:defRPr>
            </a:lvl8pPr>
            <a:lvl9pPr marL="1828800" algn="l" rtl="0" fontAlgn="base">
              <a:spcBef>
                <a:spcPct val="0"/>
              </a:spcBef>
              <a:spcAft>
                <a:spcPct val="0"/>
              </a:spcAft>
              <a:defRPr sz="3600">
                <a:solidFill>
                  <a:srgbClr val="000000"/>
                </a:solidFill>
                <a:latin typeface="Futura LT Book" pitchFamily="2" charset="0"/>
              </a:defRPr>
            </a:lvl9pPr>
          </a:lstStyle>
          <a:p>
            <a:pPr algn="ctr"/>
            <a:r>
              <a:rPr lang="de-DE" sz="1400" b="1" kern="0" dirty="0"/>
              <a:t>Bäckerei </a:t>
            </a:r>
            <a:r>
              <a:rPr lang="de-DE" sz="1400" b="1" kern="0" dirty="0" err="1"/>
              <a:t>Lubig</a:t>
            </a:r>
            <a:r>
              <a:rPr lang="de-DE" sz="1400" b="1" kern="0" dirty="0"/>
              <a:t> (</a:t>
            </a:r>
            <a:r>
              <a:rPr lang="de-DE" sz="1400" b="1" kern="0" dirty="0" err="1"/>
              <a:t>Wenzelgasse</a:t>
            </a:r>
            <a:r>
              <a:rPr lang="de-DE" sz="1400" b="1" kern="0" dirty="0"/>
              <a:t>)</a:t>
            </a:r>
          </a:p>
        </p:txBody>
      </p:sp>
      <p:sp>
        <p:nvSpPr>
          <p:cNvPr id="18" name="Titel 1">
            <a:extLst>
              <a:ext uri="{FF2B5EF4-FFF2-40B4-BE49-F238E27FC236}">
                <a16:creationId xmlns:a16="http://schemas.microsoft.com/office/drawing/2014/main" id="{3AFEDA25-884E-4F8C-847A-451C1C608CCE}"/>
              </a:ext>
            </a:extLst>
          </p:cNvPr>
          <p:cNvSpPr txBox="1">
            <a:spLocks/>
          </p:cNvSpPr>
          <p:nvPr/>
        </p:nvSpPr>
        <p:spPr bwMode="auto">
          <a:xfrm>
            <a:off x="2875958" y="3400341"/>
            <a:ext cx="3131840" cy="1929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3600">
                <a:solidFill>
                  <a:srgbClr val="000000"/>
                </a:solidFill>
                <a:latin typeface="+mj-lt"/>
                <a:ea typeface="+mj-ea"/>
                <a:cs typeface="+mj-cs"/>
              </a:defRPr>
            </a:lvl1pPr>
            <a:lvl2pPr algn="l" rtl="0" fontAlgn="base">
              <a:spcBef>
                <a:spcPct val="0"/>
              </a:spcBef>
              <a:spcAft>
                <a:spcPct val="0"/>
              </a:spcAft>
              <a:defRPr sz="3600">
                <a:solidFill>
                  <a:srgbClr val="000000"/>
                </a:solidFill>
                <a:latin typeface="Futura LT Book" pitchFamily="2" charset="0"/>
              </a:defRPr>
            </a:lvl2pPr>
            <a:lvl3pPr algn="l" rtl="0" fontAlgn="base">
              <a:spcBef>
                <a:spcPct val="0"/>
              </a:spcBef>
              <a:spcAft>
                <a:spcPct val="0"/>
              </a:spcAft>
              <a:defRPr sz="3600">
                <a:solidFill>
                  <a:srgbClr val="000000"/>
                </a:solidFill>
                <a:latin typeface="Futura LT Book" pitchFamily="2" charset="0"/>
              </a:defRPr>
            </a:lvl3pPr>
            <a:lvl4pPr algn="l" rtl="0" fontAlgn="base">
              <a:spcBef>
                <a:spcPct val="0"/>
              </a:spcBef>
              <a:spcAft>
                <a:spcPct val="0"/>
              </a:spcAft>
              <a:defRPr sz="3600">
                <a:solidFill>
                  <a:srgbClr val="000000"/>
                </a:solidFill>
                <a:latin typeface="Futura LT Book" pitchFamily="2" charset="0"/>
              </a:defRPr>
            </a:lvl4pPr>
            <a:lvl5pPr algn="l" rtl="0" fontAlgn="base">
              <a:spcBef>
                <a:spcPct val="0"/>
              </a:spcBef>
              <a:spcAft>
                <a:spcPct val="0"/>
              </a:spcAft>
              <a:defRPr sz="3600">
                <a:solidFill>
                  <a:srgbClr val="000000"/>
                </a:solidFill>
                <a:latin typeface="Futura LT Book" pitchFamily="2" charset="0"/>
              </a:defRPr>
            </a:lvl5pPr>
            <a:lvl6pPr marL="457200" algn="l" rtl="0" fontAlgn="base">
              <a:spcBef>
                <a:spcPct val="0"/>
              </a:spcBef>
              <a:spcAft>
                <a:spcPct val="0"/>
              </a:spcAft>
              <a:defRPr sz="3600">
                <a:solidFill>
                  <a:srgbClr val="000000"/>
                </a:solidFill>
                <a:latin typeface="Futura LT Book" pitchFamily="2" charset="0"/>
              </a:defRPr>
            </a:lvl6pPr>
            <a:lvl7pPr marL="914400" algn="l" rtl="0" fontAlgn="base">
              <a:spcBef>
                <a:spcPct val="0"/>
              </a:spcBef>
              <a:spcAft>
                <a:spcPct val="0"/>
              </a:spcAft>
              <a:defRPr sz="3600">
                <a:solidFill>
                  <a:srgbClr val="000000"/>
                </a:solidFill>
                <a:latin typeface="Futura LT Book" pitchFamily="2" charset="0"/>
              </a:defRPr>
            </a:lvl7pPr>
            <a:lvl8pPr marL="1371600" algn="l" rtl="0" fontAlgn="base">
              <a:spcBef>
                <a:spcPct val="0"/>
              </a:spcBef>
              <a:spcAft>
                <a:spcPct val="0"/>
              </a:spcAft>
              <a:defRPr sz="3600">
                <a:solidFill>
                  <a:srgbClr val="000000"/>
                </a:solidFill>
                <a:latin typeface="Futura LT Book" pitchFamily="2" charset="0"/>
              </a:defRPr>
            </a:lvl8pPr>
            <a:lvl9pPr marL="1828800" algn="l" rtl="0" fontAlgn="base">
              <a:spcBef>
                <a:spcPct val="0"/>
              </a:spcBef>
              <a:spcAft>
                <a:spcPct val="0"/>
              </a:spcAft>
              <a:defRPr sz="3600">
                <a:solidFill>
                  <a:srgbClr val="000000"/>
                </a:solidFill>
                <a:latin typeface="Futura LT Book" pitchFamily="2" charset="0"/>
              </a:defRPr>
            </a:lvl9pPr>
          </a:lstStyle>
          <a:p>
            <a:pPr algn="ctr"/>
            <a:r>
              <a:rPr lang="de-DE" sz="1400" b="1" kern="0" dirty="0" err="1"/>
              <a:t>Cafe</a:t>
            </a:r>
            <a:r>
              <a:rPr lang="de-DE" sz="1400" b="1" kern="0" dirty="0"/>
              <a:t> </a:t>
            </a:r>
            <a:r>
              <a:rPr lang="de-DE" sz="1400" b="1" kern="0" dirty="0" err="1"/>
              <a:t>Miebach‘s</a:t>
            </a:r>
            <a:endParaRPr lang="de-DE" sz="1400" b="1" kern="0" dirty="0"/>
          </a:p>
        </p:txBody>
      </p:sp>
    </p:spTree>
    <p:extLst>
      <p:ext uri="{BB962C8B-B14F-4D97-AF65-F5344CB8AC3E}">
        <p14:creationId xmlns:p14="http://schemas.microsoft.com/office/powerpoint/2010/main" val="9710313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2A42E4BE-C6B1-461A-9F35-694351C98095}"/>
              </a:ext>
            </a:extLst>
          </p:cNvPr>
          <p:cNvSpPr>
            <a:spLocks noGrp="1"/>
          </p:cNvSpPr>
          <p:nvPr>
            <p:ph type="sldNum" sz="quarter" idx="12"/>
          </p:nvPr>
        </p:nvSpPr>
        <p:spPr/>
        <p:txBody>
          <a:bodyPr/>
          <a:lstStyle/>
          <a:p>
            <a:fld id="{44E3F722-D3EF-41DE-8EE0-3D41B5E1745D}" type="slidenum">
              <a:rPr lang="ru-RU" smtClean="0"/>
              <a:pPr/>
              <a:t>21</a:t>
            </a:fld>
            <a:endParaRPr lang="ru-RU"/>
          </a:p>
        </p:txBody>
      </p:sp>
      <p:graphicFrame>
        <p:nvGraphicFramePr>
          <p:cNvPr id="4" name="Tabelle 3">
            <a:extLst>
              <a:ext uri="{FF2B5EF4-FFF2-40B4-BE49-F238E27FC236}">
                <a16:creationId xmlns:a16="http://schemas.microsoft.com/office/drawing/2014/main" id="{391ADFBF-8A90-4FF2-BB7D-55F36BBBBCDE}"/>
              </a:ext>
            </a:extLst>
          </p:cNvPr>
          <p:cNvGraphicFramePr>
            <a:graphicFrameLocks noGrp="1"/>
          </p:cNvGraphicFramePr>
          <p:nvPr>
            <p:extLst>
              <p:ext uri="{D42A27DB-BD31-4B8C-83A1-F6EECF244321}">
                <p14:modId xmlns:p14="http://schemas.microsoft.com/office/powerpoint/2010/main" val="455130597"/>
              </p:ext>
            </p:extLst>
          </p:nvPr>
        </p:nvGraphicFramePr>
        <p:xfrm>
          <a:off x="143508" y="2992299"/>
          <a:ext cx="6156683" cy="1337876"/>
        </p:xfrm>
        <a:graphic>
          <a:graphicData uri="http://schemas.openxmlformats.org/drawingml/2006/table">
            <a:tbl>
              <a:tblPr/>
              <a:tblGrid>
                <a:gridCol w="2587398">
                  <a:extLst>
                    <a:ext uri="{9D8B030D-6E8A-4147-A177-3AD203B41FA5}">
                      <a16:colId xmlns:a16="http://schemas.microsoft.com/office/drawing/2014/main" val="660575924"/>
                    </a:ext>
                  </a:extLst>
                </a:gridCol>
                <a:gridCol w="1815160">
                  <a:extLst>
                    <a:ext uri="{9D8B030D-6E8A-4147-A177-3AD203B41FA5}">
                      <a16:colId xmlns:a16="http://schemas.microsoft.com/office/drawing/2014/main" val="2745483444"/>
                    </a:ext>
                  </a:extLst>
                </a:gridCol>
                <a:gridCol w="1754125">
                  <a:extLst>
                    <a:ext uri="{9D8B030D-6E8A-4147-A177-3AD203B41FA5}">
                      <a16:colId xmlns:a16="http://schemas.microsoft.com/office/drawing/2014/main" val="1457067064"/>
                    </a:ext>
                  </a:extLst>
                </a:gridCol>
              </a:tblGrid>
              <a:tr h="2296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cap="flat">
                      <a:noFill/>
                    </a:lnL>
                    <a:lnR w="12700" cap="flat" cmpd="sng" algn="ctr">
                      <a:solidFill>
                        <a:srgbClr val="FFFFFF"/>
                      </a:solidFill>
                      <a:prstDash val="solid"/>
                      <a:round/>
                      <a:headEnd type="none" w="med" len="med"/>
                      <a:tailEnd type="none" w="med" len="med"/>
                    </a:lnR>
                    <a:lnT cap="flat">
                      <a:noFill/>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600" b="1" i="0" u="none" strike="noStrike" cap="none" normalizeH="0" baseline="0" dirty="0" err="1">
                          <a:ln>
                            <a:noFill/>
                          </a:ln>
                          <a:solidFill>
                            <a:srgbClr val="373737"/>
                          </a:solidFill>
                          <a:effectLst/>
                          <a:latin typeface="Arial" charset="0"/>
                          <a:ea typeface="굴림" pitchFamily="34" charset="-127"/>
                        </a:rPr>
                        <a:t>Wettbewerbs-bereicherung</a:t>
                      </a:r>
                      <a:endParaRPr kumimoji="0" lang="ko-KR" altLang="en-US" sz="16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0">
                      <a:gsLst>
                        <a:gs pos="0">
                          <a:schemeClr val="accent2">
                            <a:gamma/>
                            <a:tint val="35686"/>
                            <a:invGamma/>
                          </a:schemeClr>
                        </a:gs>
                        <a:gs pos="100000">
                          <a:schemeClr val="accent2"/>
                        </a:gs>
                      </a:gsLst>
                      <a:lin ang="5400000" scaled="1"/>
                    </a:gra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600" b="1" i="0" u="none" strike="noStrike" cap="none" normalizeH="0" baseline="0" dirty="0" err="1">
                          <a:ln>
                            <a:noFill/>
                          </a:ln>
                          <a:solidFill>
                            <a:srgbClr val="373737"/>
                          </a:solidFill>
                          <a:effectLst/>
                          <a:latin typeface="Arial" charset="0"/>
                          <a:ea typeface="굴림" pitchFamily="34" charset="-127"/>
                        </a:rPr>
                        <a:t>Konkurrenz</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0">
                      <a:gsLst>
                        <a:gs pos="0">
                          <a:schemeClr val="accent2">
                            <a:gamma/>
                            <a:tint val="35686"/>
                            <a:invGamma/>
                          </a:schemeClr>
                        </a:gs>
                        <a:gs pos="100000">
                          <a:schemeClr val="accent2"/>
                        </a:gs>
                      </a:gsLst>
                      <a:lin ang="5400000" scaled="1"/>
                    </a:gradFill>
                  </a:tcPr>
                </a:tc>
                <a:extLst>
                  <a:ext uri="{0D108BD9-81ED-4DB2-BD59-A6C34878D82A}">
                    <a16:rowId xmlns:a16="http://schemas.microsoft.com/office/drawing/2014/main" val="3295308011"/>
                  </a:ext>
                </a:extLst>
              </a:tr>
              <a:tr h="28652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ko-KR" sz="1800" b="0" i="0" u="none" strike="noStrike" cap="none" normalizeH="0" baseline="0" dirty="0">
                          <a:ln>
                            <a:noFill/>
                          </a:ln>
                          <a:solidFill>
                            <a:srgbClr val="373737"/>
                          </a:solidFill>
                          <a:effectLst/>
                          <a:latin typeface="Arial" charset="0"/>
                          <a:ea typeface="굴림" pitchFamily="34" charset="-127"/>
                        </a:rPr>
                        <a:t>Müller-</a:t>
                      </a:r>
                      <a:r>
                        <a:rPr kumimoji="0" lang="en-US" altLang="ko-KR" sz="1800" b="0" i="0" u="none" strike="noStrike" cap="none" normalizeH="0" baseline="0" dirty="0" err="1">
                          <a:ln>
                            <a:noFill/>
                          </a:ln>
                          <a:solidFill>
                            <a:srgbClr val="373737"/>
                          </a:solidFill>
                          <a:effectLst/>
                          <a:latin typeface="Arial" charset="0"/>
                          <a:ea typeface="굴림" pitchFamily="34" charset="-127"/>
                        </a:rPr>
                        <a:t>Langhard</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blipFill dpi="0" rotWithShape="0">
                      <a:blip r:embed="rId3"/>
                      <a:srcRect/>
                      <a:stretch>
                        <a:fillRect/>
                      </a:stretch>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800" b="0" i="0" u="none" strike="noStrike" cap="none" normalizeH="0" baseline="0" dirty="0">
                          <a:ln>
                            <a:noFill/>
                          </a:ln>
                          <a:solidFill>
                            <a:srgbClr val="373737"/>
                          </a:solidFill>
                          <a:effectLst/>
                          <a:latin typeface="Arial" charset="0"/>
                          <a:ea typeface="굴림" pitchFamily="34" charset="-127"/>
                        </a:rPr>
                        <a:t>  X </a:t>
                      </a:r>
                      <a:r>
                        <a:rPr kumimoji="0" lang="en-US" altLang="ko-KR" sz="800" b="0" i="0" u="none" strike="noStrike" cap="none" normalizeH="0" baseline="0" dirty="0">
                          <a:ln>
                            <a:noFill/>
                          </a:ln>
                          <a:solidFill>
                            <a:srgbClr val="373737"/>
                          </a:solidFill>
                          <a:effectLst/>
                          <a:latin typeface="Arial" charset="0"/>
                          <a:ea typeface="굴림" pitchFamily="34" charset="-127"/>
                        </a:rPr>
                        <a:t>1</a:t>
                      </a:r>
                      <a:endParaRPr kumimoji="0" lang="en-US" altLang="ko-KR"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extLst>
                  <a:ext uri="{0D108BD9-81ED-4DB2-BD59-A6C34878D82A}">
                    <a16:rowId xmlns:a16="http://schemas.microsoft.com/office/drawing/2014/main" val="1279904644"/>
                  </a:ext>
                </a:extLst>
              </a:tr>
              <a:tr h="27539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altLang="ko-KR" sz="1800" b="0" i="0" u="none" strike="noStrike" cap="none" normalizeH="0" baseline="0" dirty="0" err="1">
                          <a:ln>
                            <a:noFill/>
                          </a:ln>
                          <a:solidFill>
                            <a:srgbClr val="373737"/>
                          </a:solidFill>
                          <a:effectLst/>
                          <a:latin typeface="Arial" charset="0"/>
                          <a:ea typeface="굴림" pitchFamily="34" charset="-127"/>
                        </a:rPr>
                        <a:t>Cafe</a:t>
                      </a:r>
                      <a:r>
                        <a:rPr kumimoji="0" lang="de-DE" altLang="ko-KR" sz="1800" b="0" i="0" u="none" strike="noStrike" cap="none" normalizeH="0" baseline="0" dirty="0">
                          <a:ln>
                            <a:noFill/>
                          </a:ln>
                          <a:solidFill>
                            <a:srgbClr val="373737"/>
                          </a:solidFill>
                          <a:effectLst/>
                          <a:latin typeface="Arial" charset="0"/>
                          <a:ea typeface="굴림" pitchFamily="34" charset="-127"/>
                        </a:rPr>
                        <a:t> </a:t>
                      </a:r>
                      <a:r>
                        <a:rPr kumimoji="0" lang="de-DE" altLang="ko-KR" sz="1800" b="0" i="0" u="none" strike="noStrike" cap="none" normalizeH="0" baseline="0" dirty="0" err="1">
                          <a:ln>
                            <a:noFill/>
                          </a:ln>
                          <a:solidFill>
                            <a:srgbClr val="373737"/>
                          </a:solidFill>
                          <a:effectLst/>
                          <a:latin typeface="Arial" charset="0"/>
                          <a:ea typeface="굴림" pitchFamily="34" charset="-127"/>
                        </a:rPr>
                        <a:t>Miebach‘s</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blipFill dpi="0" rotWithShape="0">
                      <a:blip r:embed="rId3"/>
                      <a:srcRect/>
                      <a:stretch>
                        <a:fillRect/>
                      </a:stretch>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e-DE" altLang="ko-KR" sz="1800" b="0" i="0" u="none" strike="noStrike" cap="none" normalizeH="0" baseline="0" dirty="0">
                          <a:ln>
                            <a:noFill/>
                          </a:ln>
                          <a:solidFill>
                            <a:srgbClr val="373737"/>
                          </a:solidFill>
                          <a:effectLst/>
                          <a:latin typeface="Arial" charset="0"/>
                          <a:ea typeface="굴림" pitchFamily="34" charset="-127"/>
                        </a:rPr>
                        <a:t>X</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extLst>
                  <a:ext uri="{0D108BD9-81ED-4DB2-BD59-A6C34878D82A}">
                    <a16:rowId xmlns:a16="http://schemas.microsoft.com/office/drawing/2014/main" val="2427064015"/>
                  </a:ext>
                </a:extLst>
              </a:tr>
              <a:tr h="28828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ko-KR" sz="1800" b="0" i="0" u="none" strike="noStrike" cap="none" normalizeH="0" baseline="0" dirty="0" err="1">
                          <a:ln>
                            <a:noFill/>
                          </a:ln>
                          <a:solidFill>
                            <a:srgbClr val="373737"/>
                          </a:solidFill>
                          <a:effectLst/>
                          <a:latin typeface="Arial" charset="0"/>
                          <a:ea typeface="굴림" pitchFamily="34" charset="-127"/>
                        </a:rPr>
                        <a:t>Bäckerei</a:t>
                      </a:r>
                      <a:r>
                        <a:rPr kumimoji="0" lang="en-US" altLang="ko-KR" sz="1800" b="0" i="0" u="none" strike="noStrike" cap="none" normalizeH="0" baseline="0" dirty="0">
                          <a:ln>
                            <a:noFill/>
                          </a:ln>
                          <a:solidFill>
                            <a:srgbClr val="373737"/>
                          </a:solidFill>
                          <a:effectLst/>
                          <a:latin typeface="Arial" charset="0"/>
                          <a:ea typeface="굴림" pitchFamily="34" charset="-127"/>
                        </a:rPr>
                        <a:t> </a:t>
                      </a:r>
                      <a:r>
                        <a:rPr kumimoji="0" lang="en-US" altLang="ko-KR" sz="1800" b="0" i="0" u="none" strike="noStrike" cap="none" normalizeH="0" baseline="0" dirty="0" err="1">
                          <a:ln>
                            <a:noFill/>
                          </a:ln>
                          <a:solidFill>
                            <a:srgbClr val="373737"/>
                          </a:solidFill>
                          <a:effectLst/>
                          <a:latin typeface="Arial" charset="0"/>
                          <a:ea typeface="굴림" pitchFamily="34" charset="-127"/>
                        </a:rPr>
                        <a:t>Lubig</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blipFill dpi="0" rotWithShape="0">
                      <a:blip r:embed="rId3"/>
                      <a:srcRect/>
                      <a:stretch>
                        <a:fillRect/>
                      </a:stretch>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e-DE" altLang="ko-KR" sz="1800" b="0" i="0" u="none" strike="noStrike" cap="none" normalizeH="0" baseline="0" dirty="0">
                          <a:ln>
                            <a:noFill/>
                          </a:ln>
                          <a:solidFill>
                            <a:srgbClr val="373737"/>
                          </a:solidFill>
                          <a:effectLst/>
                          <a:latin typeface="Arial" charset="0"/>
                          <a:ea typeface="굴림" pitchFamily="34" charset="-127"/>
                        </a:rPr>
                        <a:t>X</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extLst>
                  <a:ext uri="{0D108BD9-81ED-4DB2-BD59-A6C34878D82A}">
                    <a16:rowId xmlns:a16="http://schemas.microsoft.com/office/drawing/2014/main" val="3032365381"/>
                  </a:ext>
                </a:extLst>
              </a:tr>
            </a:tbl>
          </a:graphicData>
        </a:graphic>
      </p:graphicFrame>
      <p:graphicFrame>
        <p:nvGraphicFramePr>
          <p:cNvPr id="5" name="Tabelle 4">
            <a:extLst>
              <a:ext uri="{FF2B5EF4-FFF2-40B4-BE49-F238E27FC236}">
                <a16:creationId xmlns:a16="http://schemas.microsoft.com/office/drawing/2014/main" id="{5BA40A0E-5D13-48D0-9CDC-FDE55988F780}"/>
              </a:ext>
            </a:extLst>
          </p:cNvPr>
          <p:cNvGraphicFramePr>
            <a:graphicFrameLocks noGrp="1"/>
          </p:cNvGraphicFramePr>
          <p:nvPr>
            <p:extLst>
              <p:ext uri="{D42A27DB-BD31-4B8C-83A1-F6EECF244321}">
                <p14:modId xmlns:p14="http://schemas.microsoft.com/office/powerpoint/2010/main" val="3810900467"/>
              </p:ext>
            </p:extLst>
          </p:nvPr>
        </p:nvGraphicFramePr>
        <p:xfrm>
          <a:off x="143509" y="4965622"/>
          <a:ext cx="5436605" cy="1124516"/>
        </p:xfrm>
        <a:graphic>
          <a:graphicData uri="http://schemas.openxmlformats.org/drawingml/2006/table">
            <a:tbl>
              <a:tblPr/>
              <a:tblGrid>
                <a:gridCol w="2490316">
                  <a:extLst>
                    <a:ext uri="{9D8B030D-6E8A-4147-A177-3AD203B41FA5}">
                      <a16:colId xmlns:a16="http://schemas.microsoft.com/office/drawing/2014/main" val="660575924"/>
                    </a:ext>
                  </a:extLst>
                </a:gridCol>
                <a:gridCol w="1506127">
                  <a:extLst>
                    <a:ext uri="{9D8B030D-6E8A-4147-A177-3AD203B41FA5}">
                      <a16:colId xmlns:a16="http://schemas.microsoft.com/office/drawing/2014/main" val="2745483444"/>
                    </a:ext>
                  </a:extLst>
                </a:gridCol>
                <a:gridCol w="1440162">
                  <a:extLst>
                    <a:ext uri="{9D8B030D-6E8A-4147-A177-3AD203B41FA5}">
                      <a16:colId xmlns:a16="http://schemas.microsoft.com/office/drawing/2014/main" val="1457067064"/>
                    </a:ext>
                  </a:extLst>
                </a:gridCol>
              </a:tblGrid>
              <a:tr h="2296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cap="flat">
                      <a:noFill/>
                    </a:lnL>
                    <a:lnR w="12700" cap="flat" cmpd="sng" algn="ctr">
                      <a:solidFill>
                        <a:srgbClr val="FFFFFF"/>
                      </a:solidFill>
                      <a:prstDash val="solid"/>
                      <a:round/>
                      <a:headEnd type="none" w="med" len="med"/>
                      <a:tailEnd type="none" w="med" len="med"/>
                    </a:lnR>
                    <a:lnT cap="flat">
                      <a:noFill/>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600" b="1" i="0" u="none" strike="noStrike" cap="none" normalizeH="0" baseline="0" dirty="0" err="1">
                          <a:ln>
                            <a:noFill/>
                          </a:ln>
                          <a:solidFill>
                            <a:srgbClr val="373737"/>
                          </a:solidFill>
                          <a:effectLst/>
                          <a:latin typeface="Arial" charset="0"/>
                          <a:ea typeface="굴림" pitchFamily="34" charset="-127"/>
                        </a:rPr>
                        <a:t>Nein</a:t>
                      </a:r>
                      <a:endParaRPr kumimoji="0" lang="ko-KR" altLang="en-US" sz="16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0">
                      <a:gsLst>
                        <a:gs pos="0">
                          <a:schemeClr val="accent2">
                            <a:gamma/>
                            <a:tint val="35686"/>
                            <a:invGamma/>
                          </a:schemeClr>
                        </a:gs>
                        <a:gs pos="100000">
                          <a:schemeClr val="accent2"/>
                        </a:gs>
                      </a:gsLst>
                      <a:lin ang="5400000" scaled="1"/>
                    </a:gra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600" b="1" i="0" u="none" strike="noStrike" cap="none" normalizeH="0" baseline="0" dirty="0">
                          <a:ln>
                            <a:noFill/>
                          </a:ln>
                          <a:solidFill>
                            <a:srgbClr val="373737"/>
                          </a:solidFill>
                          <a:effectLst/>
                          <a:latin typeface="Arial" charset="0"/>
                          <a:ea typeface="굴림" pitchFamily="34" charset="-127"/>
                        </a:rPr>
                        <a:t>Ja</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0">
                      <a:gsLst>
                        <a:gs pos="0">
                          <a:schemeClr val="accent2">
                            <a:gamma/>
                            <a:tint val="35686"/>
                            <a:invGamma/>
                          </a:schemeClr>
                        </a:gs>
                        <a:gs pos="100000">
                          <a:schemeClr val="accent2"/>
                        </a:gs>
                      </a:gsLst>
                      <a:lin ang="5400000" scaled="1"/>
                    </a:gradFill>
                  </a:tcPr>
                </a:tc>
                <a:extLst>
                  <a:ext uri="{0D108BD9-81ED-4DB2-BD59-A6C34878D82A}">
                    <a16:rowId xmlns:a16="http://schemas.microsoft.com/office/drawing/2014/main" val="3295308011"/>
                  </a:ext>
                </a:extLst>
              </a:tr>
              <a:tr h="28652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ko-KR" sz="1800" b="0" i="0" u="none" strike="noStrike" cap="none" normalizeH="0" baseline="0" dirty="0">
                          <a:ln>
                            <a:noFill/>
                          </a:ln>
                          <a:solidFill>
                            <a:srgbClr val="373737"/>
                          </a:solidFill>
                          <a:effectLst/>
                          <a:latin typeface="Arial" charset="0"/>
                          <a:ea typeface="굴림" pitchFamily="34" charset="-127"/>
                        </a:rPr>
                        <a:t>Müller-</a:t>
                      </a:r>
                      <a:r>
                        <a:rPr kumimoji="0" lang="en-US" altLang="ko-KR" sz="1800" b="0" i="0" u="none" strike="noStrike" cap="none" normalizeH="0" baseline="0" dirty="0" err="1">
                          <a:ln>
                            <a:noFill/>
                          </a:ln>
                          <a:solidFill>
                            <a:srgbClr val="373737"/>
                          </a:solidFill>
                          <a:effectLst/>
                          <a:latin typeface="Arial" charset="0"/>
                          <a:ea typeface="굴림" pitchFamily="34" charset="-127"/>
                        </a:rPr>
                        <a:t>Langhard</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blipFill dpi="0" rotWithShape="0">
                      <a:blip r:embed="rId3"/>
                      <a:srcRect/>
                      <a:stretch>
                        <a:fillRect/>
                      </a:stretch>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800" b="0" i="0" u="none" strike="noStrike" cap="none" normalizeH="0" baseline="0" dirty="0">
                          <a:ln>
                            <a:noFill/>
                          </a:ln>
                          <a:solidFill>
                            <a:srgbClr val="373737"/>
                          </a:solidFill>
                          <a:effectLst/>
                          <a:latin typeface="Arial" charset="0"/>
                          <a:ea typeface="굴림" pitchFamily="34" charset="-127"/>
                        </a:rPr>
                        <a:t>X</a:t>
                      </a: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extLst>
                  <a:ext uri="{0D108BD9-81ED-4DB2-BD59-A6C34878D82A}">
                    <a16:rowId xmlns:a16="http://schemas.microsoft.com/office/drawing/2014/main" val="1279904644"/>
                  </a:ext>
                </a:extLst>
              </a:tr>
              <a:tr h="27539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altLang="ko-KR" sz="1800" b="0" i="0" u="none" strike="noStrike" cap="none" normalizeH="0" baseline="0" dirty="0" err="1">
                          <a:ln>
                            <a:noFill/>
                          </a:ln>
                          <a:solidFill>
                            <a:srgbClr val="373737"/>
                          </a:solidFill>
                          <a:effectLst/>
                          <a:latin typeface="Arial" charset="0"/>
                          <a:ea typeface="굴림" pitchFamily="34" charset="-127"/>
                        </a:rPr>
                        <a:t>Cafe</a:t>
                      </a:r>
                      <a:r>
                        <a:rPr kumimoji="0" lang="de-DE" altLang="ko-KR" sz="1800" b="0" i="0" u="none" strike="noStrike" cap="none" normalizeH="0" baseline="0" dirty="0">
                          <a:ln>
                            <a:noFill/>
                          </a:ln>
                          <a:solidFill>
                            <a:srgbClr val="373737"/>
                          </a:solidFill>
                          <a:effectLst/>
                          <a:latin typeface="Arial" charset="0"/>
                          <a:ea typeface="굴림" pitchFamily="34" charset="-127"/>
                        </a:rPr>
                        <a:t> </a:t>
                      </a:r>
                      <a:r>
                        <a:rPr kumimoji="0" lang="de-DE" altLang="ko-KR" sz="1800" b="0" i="0" u="none" strike="noStrike" cap="none" normalizeH="0" baseline="0" dirty="0" err="1">
                          <a:ln>
                            <a:noFill/>
                          </a:ln>
                          <a:solidFill>
                            <a:srgbClr val="373737"/>
                          </a:solidFill>
                          <a:effectLst/>
                          <a:latin typeface="Arial" charset="0"/>
                          <a:ea typeface="굴림" pitchFamily="34" charset="-127"/>
                        </a:rPr>
                        <a:t>Miebach‘s</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blipFill dpi="0" rotWithShape="0">
                      <a:blip r:embed="rId3"/>
                      <a:srcRect/>
                      <a:stretch>
                        <a:fillRect/>
                      </a:stretch>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e-DE" altLang="ko-KR" sz="1800" b="0" i="0" u="none" strike="noStrike" cap="none" normalizeH="0" baseline="0" dirty="0">
                          <a:ln>
                            <a:noFill/>
                          </a:ln>
                          <a:solidFill>
                            <a:srgbClr val="373737"/>
                          </a:solidFill>
                          <a:effectLst/>
                          <a:latin typeface="Arial" charset="0"/>
                          <a:ea typeface="굴림" pitchFamily="34" charset="-127"/>
                        </a:rPr>
                        <a:t>X</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extLst>
                  <a:ext uri="{0D108BD9-81ED-4DB2-BD59-A6C34878D82A}">
                    <a16:rowId xmlns:a16="http://schemas.microsoft.com/office/drawing/2014/main" val="2427064015"/>
                  </a:ext>
                </a:extLst>
              </a:tr>
              <a:tr h="28828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ko-KR" sz="1800" b="0" i="0" u="none" strike="noStrike" cap="none" normalizeH="0" baseline="0" dirty="0" err="1">
                          <a:ln>
                            <a:noFill/>
                          </a:ln>
                          <a:solidFill>
                            <a:srgbClr val="373737"/>
                          </a:solidFill>
                          <a:effectLst/>
                          <a:latin typeface="Arial" charset="0"/>
                          <a:ea typeface="굴림" pitchFamily="34" charset="-127"/>
                        </a:rPr>
                        <a:t>Bäckerei</a:t>
                      </a:r>
                      <a:r>
                        <a:rPr kumimoji="0" lang="en-US" altLang="ko-KR" sz="1800" b="0" i="0" u="none" strike="noStrike" cap="none" normalizeH="0" baseline="0" dirty="0">
                          <a:ln>
                            <a:noFill/>
                          </a:ln>
                          <a:solidFill>
                            <a:srgbClr val="373737"/>
                          </a:solidFill>
                          <a:effectLst/>
                          <a:latin typeface="Arial" charset="0"/>
                          <a:ea typeface="굴림" pitchFamily="34" charset="-127"/>
                        </a:rPr>
                        <a:t> </a:t>
                      </a:r>
                      <a:r>
                        <a:rPr kumimoji="0" lang="en-US" altLang="ko-KR" sz="1800" b="0" i="0" u="none" strike="noStrike" cap="none" normalizeH="0" baseline="0" dirty="0" err="1">
                          <a:ln>
                            <a:noFill/>
                          </a:ln>
                          <a:solidFill>
                            <a:srgbClr val="373737"/>
                          </a:solidFill>
                          <a:effectLst/>
                          <a:latin typeface="Arial" charset="0"/>
                          <a:ea typeface="굴림" pitchFamily="34" charset="-127"/>
                        </a:rPr>
                        <a:t>Lubig</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blipFill dpi="0" rotWithShape="0">
                      <a:blip r:embed="rId3"/>
                      <a:srcRect/>
                      <a:stretch>
                        <a:fillRect/>
                      </a:stretch>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e-DE" altLang="ko-KR" sz="1800" b="0" i="0" u="none" strike="noStrike" cap="none" normalizeH="0" baseline="0" dirty="0">
                          <a:ln>
                            <a:noFill/>
                          </a:ln>
                          <a:solidFill>
                            <a:srgbClr val="373737"/>
                          </a:solidFill>
                          <a:effectLst/>
                          <a:latin typeface="Arial" charset="0"/>
                          <a:ea typeface="굴림" pitchFamily="34" charset="-127"/>
                        </a:rPr>
                        <a:t>X</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extLst>
                  <a:ext uri="{0D108BD9-81ED-4DB2-BD59-A6C34878D82A}">
                    <a16:rowId xmlns:a16="http://schemas.microsoft.com/office/drawing/2014/main" val="3032365381"/>
                  </a:ext>
                </a:extLst>
              </a:tr>
            </a:tbl>
          </a:graphicData>
        </a:graphic>
      </p:graphicFrame>
      <p:sp>
        <p:nvSpPr>
          <p:cNvPr id="6" name="Titel 1">
            <a:extLst>
              <a:ext uri="{FF2B5EF4-FFF2-40B4-BE49-F238E27FC236}">
                <a16:creationId xmlns:a16="http://schemas.microsoft.com/office/drawing/2014/main" id="{45001C01-B0E0-44EE-82E0-B80E105A294A}"/>
              </a:ext>
            </a:extLst>
          </p:cNvPr>
          <p:cNvSpPr txBox="1">
            <a:spLocks/>
          </p:cNvSpPr>
          <p:nvPr/>
        </p:nvSpPr>
        <p:spPr bwMode="auto">
          <a:xfrm>
            <a:off x="1224012" y="1484784"/>
            <a:ext cx="6695976" cy="1079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3600">
                <a:solidFill>
                  <a:srgbClr val="000000"/>
                </a:solidFill>
                <a:latin typeface="+mj-lt"/>
                <a:ea typeface="+mj-ea"/>
                <a:cs typeface="+mj-cs"/>
              </a:defRPr>
            </a:lvl1pPr>
            <a:lvl2pPr algn="l" rtl="0" fontAlgn="base">
              <a:spcBef>
                <a:spcPct val="0"/>
              </a:spcBef>
              <a:spcAft>
                <a:spcPct val="0"/>
              </a:spcAft>
              <a:defRPr sz="3600">
                <a:solidFill>
                  <a:srgbClr val="000000"/>
                </a:solidFill>
                <a:latin typeface="Futura LT Book" pitchFamily="2" charset="0"/>
              </a:defRPr>
            </a:lvl2pPr>
            <a:lvl3pPr algn="l" rtl="0" fontAlgn="base">
              <a:spcBef>
                <a:spcPct val="0"/>
              </a:spcBef>
              <a:spcAft>
                <a:spcPct val="0"/>
              </a:spcAft>
              <a:defRPr sz="3600">
                <a:solidFill>
                  <a:srgbClr val="000000"/>
                </a:solidFill>
                <a:latin typeface="Futura LT Book" pitchFamily="2" charset="0"/>
              </a:defRPr>
            </a:lvl3pPr>
            <a:lvl4pPr algn="l" rtl="0" fontAlgn="base">
              <a:spcBef>
                <a:spcPct val="0"/>
              </a:spcBef>
              <a:spcAft>
                <a:spcPct val="0"/>
              </a:spcAft>
              <a:defRPr sz="3600">
                <a:solidFill>
                  <a:srgbClr val="000000"/>
                </a:solidFill>
                <a:latin typeface="Futura LT Book" pitchFamily="2" charset="0"/>
              </a:defRPr>
            </a:lvl4pPr>
            <a:lvl5pPr algn="l" rtl="0" fontAlgn="base">
              <a:spcBef>
                <a:spcPct val="0"/>
              </a:spcBef>
              <a:spcAft>
                <a:spcPct val="0"/>
              </a:spcAft>
              <a:defRPr sz="3600">
                <a:solidFill>
                  <a:srgbClr val="000000"/>
                </a:solidFill>
                <a:latin typeface="Futura LT Book" pitchFamily="2" charset="0"/>
              </a:defRPr>
            </a:lvl5pPr>
            <a:lvl6pPr marL="457200" algn="l" rtl="0" fontAlgn="base">
              <a:spcBef>
                <a:spcPct val="0"/>
              </a:spcBef>
              <a:spcAft>
                <a:spcPct val="0"/>
              </a:spcAft>
              <a:defRPr sz="3600">
                <a:solidFill>
                  <a:srgbClr val="000000"/>
                </a:solidFill>
                <a:latin typeface="Futura LT Book" pitchFamily="2" charset="0"/>
              </a:defRPr>
            </a:lvl6pPr>
            <a:lvl7pPr marL="914400" algn="l" rtl="0" fontAlgn="base">
              <a:spcBef>
                <a:spcPct val="0"/>
              </a:spcBef>
              <a:spcAft>
                <a:spcPct val="0"/>
              </a:spcAft>
              <a:defRPr sz="3600">
                <a:solidFill>
                  <a:srgbClr val="000000"/>
                </a:solidFill>
                <a:latin typeface="Futura LT Book" pitchFamily="2" charset="0"/>
              </a:defRPr>
            </a:lvl7pPr>
            <a:lvl8pPr marL="1371600" algn="l" rtl="0" fontAlgn="base">
              <a:spcBef>
                <a:spcPct val="0"/>
              </a:spcBef>
              <a:spcAft>
                <a:spcPct val="0"/>
              </a:spcAft>
              <a:defRPr sz="3600">
                <a:solidFill>
                  <a:srgbClr val="000000"/>
                </a:solidFill>
                <a:latin typeface="Futura LT Book" pitchFamily="2" charset="0"/>
              </a:defRPr>
            </a:lvl8pPr>
            <a:lvl9pPr marL="1828800" algn="l" rtl="0" fontAlgn="base">
              <a:spcBef>
                <a:spcPct val="0"/>
              </a:spcBef>
              <a:spcAft>
                <a:spcPct val="0"/>
              </a:spcAft>
              <a:defRPr sz="3600">
                <a:solidFill>
                  <a:srgbClr val="000000"/>
                </a:solidFill>
                <a:latin typeface="Futura LT Book" pitchFamily="2" charset="0"/>
              </a:defRPr>
            </a:lvl9pPr>
          </a:lstStyle>
          <a:p>
            <a:pPr algn="ctr"/>
            <a:r>
              <a:rPr lang="de-DE" b="1" kern="0" dirty="0"/>
              <a:t>Backwaren</a:t>
            </a:r>
          </a:p>
          <a:p>
            <a:pPr algn="ctr"/>
            <a:r>
              <a:rPr lang="de-DE" sz="1600" b="1" kern="0" dirty="0"/>
              <a:t>(umliegende Geschäfte)</a:t>
            </a:r>
          </a:p>
        </p:txBody>
      </p:sp>
      <p:sp>
        <p:nvSpPr>
          <p:cNvPr id="9" name="Content Placeholder 8">
            <a:extLst>
              <a:ext uri="{FF2B5EF4-FFF2-40B4-BE49-F238E27FC236}">
                <a16:creationId xmlns:a16="http://schemas.microsoft.com/office/drawing/2014/main" id="{52D61AE0-193E-457E-886E-5AFE86E45537}"/>
              </a:ext>
            </a:extLst>
          </p:cNvPr>
          <p:cNvSpPr txBox="1">
            <a:spLocks/>
          </p:cNvSpPr>
          <p:nvPr/>
        </p:nvSpPr>
        <p:spPr>
          <a:xfrm>
            <a:off x="0" y="2540350"/>
            <a:ext cx="9143999" cy="323738"/>
          </a:xfrm>
          <a:prstGeom prst="rect">
            <a:avLst/>
          </a:prstGeom>
        </p:spPr>
        <p:txBody>
          <a:bodyPr/>
          <a:lstStyle>
            <a:lvl1pPr marL="342900" indent="-342900" algn="l" rtl="0" fontAlgn="base">
              <a:spcBef>
                <a:spcPct val="20000"/>
              </a:spcBef>
              <a:spcAft>
                <a:spcPct val="0"/>
              </a:spcAft>
              <a:buChar char="•"/>
              <a:defRPr sz="2000">
                <a:solidFill>
                  <a:srgbClr val="000000"/>
                </a:solidFill>
                <a:latin typeface="+mn-lt"/>
                <a:ea typeface="+mn-ea"/>
                <a:cs typeface="+mn-cs"/>
              </a:defRPr>
            </a:lvl1pPr>
            <a:lvl2pPr marL="742950" indent="-285750" algn="l" rtl="0" fontAlgn="base">
              <a:spcBef>
                <a:spcPct val="20000"/>
              </a:spcBef>
              <a:spcAft>
                <a:spcPct val="0"/>
              </a:spcAft>
              <a:buChar char="–"/>
              <a:defRPr sz="2000">
                <a:solidFill>
                  <a:srgbClr val="000000"/>
                </a:solidFill>
                <a:latin typeface="+mn-lt"/>
              </a:defRPr>
            </a:lvl2pPr>
            <a:lvl3pPr marL="1143000" indent="-228600" algn="l" rtl="0" fontAlgn="base">
              <a:spcBef>
                <a:spcPct val="20000"/>
              </a:spcBef>
              <a:spcAft>
                <a:spcPct val="0"/>
              </a:spcAft>
              <a:buChar char="•"/>
              <a:defRPr sz="2000">
                <a:solidFill>
                  <a:srgbClr val="000000"/>
                </a:solidFill>
                <a:latin typeface="+mn-lt"/>
              </a:defRPr>
            </a:lvl3pPr>
            <a:lvl4pPr marL="1600200" indent="-228600" algn="l" rtl="0" fontAlgn="base">
              <a:spcBef>
                <a:spcPct val="20000"/>
              </a:spcBef>
              <a:spcAft>
                <a:spcPct val="0"/>
              </a:spcAft>
              <a:buChar char="–"/>
              <a:defRPr sz="2000">
                <a:solidFill>
                  <a:srgbClr val="000000"/>
                </a:solidFill>
                <a:latin typeface="+mn-lt"/>
              </a:defRPr>
            </a:lvl4pPr>
            <a:lvl5pPr marL="2057400" indent="-228600" algn="l" rtl="0" fontAlgn="base">
              <a:spcBef>
                <a:spcPct val="20000"/>
              </a:spcBef>
              <a:spcAft>
                <a:spcPct val="0"/>
              </a:spcAft>
              <a:buChar char="»"/>
              <a:defRPr sz="2000">
                <a:solidFill>
                  <a:srgbClr val="000000"/>
                </a:solidFill>
                <a:latin typeface="+mn-lt"/>
              </a:defRPr>
            </a:lvl5pPr>
            <a:lvl6pPr marL="2514600" indent="-228600" algn="l" rtl="0" fontAlgn="base">
              <a:spcBef>
                <a:spcPct val="20000"/>
              </a:spcBef>
              <a:spcAft>
                <a:spcPct val="0"/>
              </a:spcAft>
              <a:buChar char="»"/>
              <a:defRPr sz="2000">
                <a:solidFill>
                  <a:srgbClr val="000000"/>
                </a:solidFill>
                <a:latin typeface="+mn-lt"/>
              </a:defRPr>
            </a:lvl6pPr>
            <a:lvl7pPr marL="2971800" indent="-228600" algn="l" rtl="0" fontAlgn="base">
              <a:spcBef>
                <a:spcPct val="20000"/>
              </a:spcBef>
              <a:spcAft>
                <a:spcPct val="0"/>
              </a:spcAft>
              <a:buChar char="»"/>
              <a:defRPr sz="2000">
                <a:solidFill>
                  <a:srgbClr val="000000"/>
                </a:solidFill>
                <a:latin typeface="+mn-lt"/>
              </a:defRPr>
            </a:lvl7pPr>
            <a:lvl8pPr marL="3429000" indent="-228600" algn="l" rtl="0" fontAlgn="base">
              <a:spcBef>
                <a:spcPct val="20000"/>
              </a:spcBef>
              <a:spcAft>
                <a:spcPct val="0"/>
              </a:spcAft>
              <a:buChar char="»"/>
              <a:defRPr sz="2000">
                <a:solidFill>
                  <a:srgbClr val="000000"/>
                </a:solidFill>
                <a:latin typeface="+mn-lt"/>
              </a:defRPr>
            </a:lvl8pPr>
            <a:lvl9pPr marL="3886200" indent="-228600" algn="l" rtl="0" fontAlgn="base">
              <a:spcBef>
                <a:spcPct val="20000"/>
              </a:spcBef>
              <a:spcAft>
                <a:spcPct val="0"/>
              </a:spcAft>
              <a:buChar char="»"/>
              <a:defRPr sz="2000">
                <a:solidFill>
                  <a:srgbClr val="000000"/>
                </a:solidFill>
                <a:latin typeface="+mn-lt"/>
              </a:defRPr>
            </a:lvl9pPr>
          </a:lstStyle>
          <a:p>
            <a:pPr marL="0" indent="0">
              <a:buFontTx/>
              <a:buNone/>
            </a:pPr>
            <a:r>
              <a:rPr lang="de-DE" kern="0" dirty="0"/>
              <a:t> </a:t>
            </a:r>
            <a:r>
              <a:rPr lang="de-DE" sz="1600" b="1" kern="0" dirty="0"/>
              <a:t>Kurbelt der Markt die eigenen Geschäfte eher an oder ist er eine Konkurrenz ? </a:t>
            </a:r>
          </a:p>
        </p:txBody>
      </p:sp>
      <p:sp>
        <p:nvSpPr>
          <p:cNvPr id="10" name="Content Placeholder 8">
            <a:extLst>
              <a:ext uri="{FF2B5EF4-FFF2-40B4-BE49-F238E27FC236}">
                <a16:creationId xmlns:a16="http://schemas.microsoft.com/office/drawing/2014/main" id="{803205A4-242E-4499-B4AD-16CEE5D72456}"/>
              </a:ext>
            </a:extLst>
          </p:cNvPr>
          <p:cNvSpPr txBox="1">
            <a:spLocks/>
          </p:cNvSpPr>
          <p:nvPr/>
        </p:nvSpPr>
        <p:spPr>
          <a:xfrm>
            <a:off x="143509" y="4531135"/>
            <a:ext cx="9143999" cy="323738"/>
          </a:xfrm>
          <a:prstGeom prst="rect">
            <a:avLst/>
          </a:prstGeom>
        </p:spPr>
        <p:txBody>
          <a:bodyPr/>
          <a:lstStyle>
            <a:lvl1pPr marL="342900" indent="-342900" algn="l" rtl="0" fontAlgn="base">
              <a:spcBef>
                <a:spcPct val="20000"/>
              </a:spcBef>
              <a:spcAft>
                <a:spcPct val="0"/>
              </a:spcAft>
              <a:buChar char="•"/>
              <a:defRPr sz="2000">
                <a:solidFill>
                  <a:srgbClr val="000000"/>
                </a:solidFill>
                <a:latin typeface="+mn-lt"/>
                <a:ea typeface="+mn-ea"/>
                <a:cs typeface="+mn-cs"/>
              </a:defRPr>
            </a:lvl1pPr>
            <a:lvl2pPr marL="742950" indent="-285750" algn="l" rtl="0" fontAlgn="base">
              <a:spcBef>
                <a:spcPct val="20000"/>
              </a:spcBef>
              <a:spcAft>
                <a:spcPct val="0"/>
              </a:spcAft>
              <a:buChar char="–"/>
              <a:defRPr sz="2000">
                <a:solidFill>
                  <a:srgbClr val="000000"/>
                </a:solidFill>
                <a:latin typeface="+mn-lt"/>
              </a:defRPr>
            </a:lvl2pPr>
            <a:lvl3pPr marL="1143000" indent="-228600" algn="l" rtl="0" fontAlgn="base">
              <a:spcBef>
                <a:spcPct val="20000"/>
              </a:spcBef>
              <a:spcAft>
                <a:spcPct val="0"/>
              </a:spcAft>
              <a:buChar char="•"/>
              <a:defRPr sz="2000">
                <a:solidFill>
                  <a:srgbClr val="000000"/>
                </a:solidFill>
                <a:latin typeface="+mn-lt"/>
              </a:defRPr>
            </a:lvl3pPr>
            <a:lvl4pPr marL="1600200" indent="-228600" algn="l" rtl="0" fontAlgn="base">
              <a:spcBef>
                <a:spcPct val="20000"/>
              </a:spcBef>
              <a:spcAft>
                <a:spcPct val="0"/>
              </a:spcAft>
              <a:buChar char="–"/>
              <a:defRPr sz="2000">
                <a:solidFill>
                  <a:srgbClr val="000000"/>
                </a:solidFill>
                <a:latin typeface="+mn-lt"/>
              </a:defRPr>
            </a:lvl4pPr>
            <a:lvl5pPr marL="2057400" indent="-228600" algn="l" rtl="0" fontAlgn="base">
              <a:spcBef>
                <a:spcPct val="20000"/>
              </a:spcBef>
              <a:spcAft>
                <a:spcPct val="0"/>
              </a:spcAft>
              <a:buChar char="»"/>
              <a:defRPr sz="2000">
                <a:solidFill>
                  <a:srgbClr val="000000"/>
                </a:solidFill>
                <a:latin typeface="+mn-lt"/>
              </a:defRPr>
            </a:lvl5pPr>
            <a:lvl6pPr marL="2514600" indent="-228600" algn="l" rtl="0" fontAlgn="base">
              <a:spcBef>
                <a:spcPct val="20000"/>
              </a:spcBef>
              <a:spcAft>
                <a:spcPct val="0"/>
              </a:spcAft>
              <a:buChar char="»"/>
              <a:defRPr sz="2000">
                <a:solidFill>
                  <a:srgbClr val="000000"/>
                </a:solidFill>
                <a:latin typeface="+mn-lt"/>
              </a:defRPr>
            </a:lvl6pPr>
            <a:lvl7pPr marL="2971800" indent="-228600" algn="l" rtl="0" fontAlgn="base">
              <a:spcBef>
                <a:spcPct val="20000"/>
              </a:spcBef>
              <a:spcAft>
                <a:spcPct val="0"/>
              </a:spcAft>
              <a:buChar char="»"/>
              <a:defRPr sz="2000">
                <a:solidFill>
                  <a:srgbClr val="000000"/>
                </a:solidFill>
                <a:latin typeface="+mn-lt"/>
              </a:defRPr>
            </a:lvl7pPr>
            <a:lvl8pPr marL="3429000" indent="-228600" algn="l" rtl="0" fontAlgn="base">
              <a:spcBef>
                <a:spcPct val="20000"/>
              </a:spcBef>
              <a:spcAft>
                <a:spcPct val="0"/>
              </a:spcAft>
              <a:buChar char="»"/>
              <a:defRPr sz="2000">
                <a:solidFill>
                  <a:srgbClr val="000000"/>
                </a:solidFill>
                <a:latin typeface="+mn-lt"/>
              </a:defRPr>
            </a:lvl8pPr>
            <a:lvl9pPr marL="3886200" indent="-228600" algn="l" rtl="0" fontAlgn="base">
              <a:spcBef>
                <a:spcPct val="20000"/>
              </a:spcBef>
              <a:spcAft>
                <a:spcPct val="0"/>
              </a:spcAft>
              <a:buChar char="»"/>
              <a:defRPr sz="2000">
                <a:solidFill>
                  <a:srgbClr val="000000"/>
                </a:solidFill>
                <a:latin typeface="+mn-lt"/>
              </a:defRPr>
            </a:lvl9pPr>
          </a:lstStyle>
          <a:p>
            <a:pPr marL="0" indent="0">
              <a:buFontTx/>
              <a:buNone/>
            </a:pPr>
            <a:r>
              <a:rPr lang="de-DE" kern="0" dirty="0"/>
              <a:t> </a:t>
            </a:r>
            <a:r>
              <a:rPr lang="de-DE" sz="1600" b="1" kern="0" dirty="0"/>
              <a:t>Kommt es zu Problemen aufgrund des Marktes? </a:t>
            </a:r>
          </a:p>
        </p:txBody>
      </p:sp>
      <p:sp>
        <p:nvSpPr>
          <p:cNvPr id="11" name="Content Placeholder 8">
            <a:extLst>
              <a:ext uri="{FF2B5EF4-FFF2-40B4-BE49-F238E27FC236}">
                <a16:creationId xmlns:a16="http://schemas.microsoft.com/office/drawing/2014/main" id="{F109CD14-A235-419A-A747-2E1F56663CD0}"/>
              </a:ext>
            </a:extLst>
          </p:cNvPr>
          <p:cNvSpPr txBox="1">
            <a:spLocks/>
          </p:cNvSpPr>
          <p:nvPr/>
        </p:nvSpPr>
        <p:spPr>
          <a:xfrm>
            <a:off x="6335533" y="2992299"/>
            <a:ext cx="2746648" cy="1337876"/>
          </a:xfrm>
          <a:prstGeom prst="rect">
            <a:avLst/>
          </a:prstGeom>
        </p:spPr>
        <p:txBody>
          <a:bodyPr/>
          <a:lstStyle>
            <a:lvl1pPr marL="342900" indent="-342900" algn="l" rtl="0" fontAlgn="base">
              <a:spcBef>
                <a:spcPct val="20000"/>
              </a:spcBef>
              <a:spcAft>
                <a:spcPct val="0"/>
              </a:spcAft>
              <a:buChar char="•"/>
              <a:defRPr sz="2000">
                <a:solidFill>
                  <a:srgbClr val="000000"/>
                </a:solidFill>
                <a:latin typeface="+mn-lt"/>
                <a:ea typeface="+mn-ea"/>
                <a:cs typeface="+mn-cs"/>
              </a:defRPr>
            </a:lvl1pPr>
            <a:lvl2pPr marL="742950" indent="-285750" algn="l" rtl="0" fontAlgn="base">
              <a:spcBef>
                <a:spcPct val="20000"/>
              </a:spcBef>
              <a:spcAft>
                <a:spcPct val="0"/>
              </a:spcAft>
              <a:buChar char="–"/>
              <a:defRPr sz="2000">
                <a:solidFill>
                  <a:srgbClr val="000000"/>
                </a:solidFill>
                <a:latin typeface="+mn-lt"/>
              </a:defRPr>
            </a:lvl2pPr>
            <a:lvl3pPr marL="1143000" indent="-228600" algn="l" rtl="0" fontAlgn="base">
              <a:spcBef>
                <a:spcPct val="20000"/>
              </a:spcBef>
              <a:spcAft>
                <a:spcPct val="0"/>
              </a:spcAft>
              <a:buChar char="•"/>
              <a:defRPr sz="2000">
                <a:solidFill>
                  <a:srgbClr val="000000"/>
                </a:solidFill>
                <a:latin typeface="+mn-lt"/>
              </a:defRPr>
            </a:lvl3pPr>
            <a:lvl4pPr marL="1600200" indent="-228600" algn="l" rtl="0" fontAlgn="base">
              <a:spcBef>
                <a:spcPct val="20000"/>
              </a:spcBef>
              <a:spcAft>
                <a:spcPct val="0"/>
              </a:spcAft>
              <a:buChar char="–"/>
              <a:defRPr sz="2000">
                <a:solidFill>
                  <a:srgbClr val="000000"/>
                </a:solidFill>
                <a:latin typeface="+mn-lt"/>
              </a:defRPr>
            </a:lvl4pPr>
            <a:lvl5pPr marL="2057400" indent="-228600" algn="l" rtl="0" fontAlgn="base">
              <a:spcBef>
                <a:spcPct val="20000"/>
              </a:spcBef>
              <a:spcAft>
                <a:spcPct val="0"/>
              </a:spcAft>
              <a:buChar char="»"/>
              <a:defRPr sz="2000">
                <a:solidFill>
                  <a:srgbClr val="000000"/>
                </a:solidFill>
                <a:latin typeface="+mn-lt"/>
              </a:defRPr>
            </a:lvl5pPr>
            <a:lvl6pPr marL="2514600" indent="-228600" algn="l" rtl="0" fontAlgn="base">
              <a:spcBef>
                <a:spcPct val="20000"/>
              </a:spcBef>
              <a:spcAft>
                <a:spcPct val="0"/>
              </a:spcAft>
              <a:buChar char="»"/>
              <a:defRPr sz="2000">
                <a:solidFill>
                  <a:srgbClr val="000000"/>
                </a:solidFill>
                <a:latin typeface="+mn-lt"/>
              </a:defRPr>
            </a:lvl6pPr>
            <a:lvl7pPr marL="2971800" indent="-228600" algn="l" rtl="0" fontAlgn="base">
              <a:spcBef>
                <a:spcPct val="20000"/>
              </a:spcBef>
              <a:spcAft>
                <a:spcPct val="0"/>
              </a:spcAft>
              <a:buChar char="»"/>
              <a:defRPr sz="2000">
                <a:solidFill>
                  <a:srgbClr val="000000"/>
                </a:solidFill>
                <a:latin typeface="+mn-lt"/>
              </a:defRPr>
            </a:lvl7pPr>
            <a:lvl8pPr marL="3429000" indent="-228600" algn="l" rtl="0" fontAlgn="base">
              <a:spcBef>
                <a:spcPct val="20000"/>
              </a:spcBef>
              <a:spcAft>
                <a:spcPct val="0"/>
              </a:spcAft>
              <a:buChar char="»"/>
              <a:defRPr sz="2000">
                <a:solidFill>
                  <a:srgbClr val="000000"/>
                </a:solidFill>
                <a:latin typeface="+mn-lt"/>
              </a:defRPr>
            </a:lvl8pPr>
            <a:lvl9pPr marL="3886200" indent="-228600" algn="l" rtl="0" fontAlgn="base">
              <a:spcBef>
                <a:spcPct val="20000"/>
              </a:spcBef>
              <a:spcAft>
                <a:spcPct val="0"/>
              </a:spcAft>
              <a:buChar char="»"/>
              <a:defRPr sz="2000">
                <a:solidFill>
                  <a:srgbClr val="000000"/>
                </a:solidFill>
                <a:latin typeface="+mn-lt"/>
              </a:defRPr>
            </a:lvl9pPr>
          </a:lstStyle>
          <a:p>
            <a:pPr marL="0" indent="0">
              <a:buNone/>
            </a:pPr>
            <a:r>
              <a:rPr lang="de-DE" sz="800" kern="0" dirty="0"/>
              <a:t> *1 </a:t>
            </a:r>
            <a:r>
              <a:rPr lang="de-DE" sz="1400" kern="0" dirty="0"/>
              <a:t>wenn der Markt geschlossen</a:t>
            </a:r>
          </a:p>
          <a:p>
            <a:pPr marL="0" indent="0">
              <a:buNone/>
            </a:pPr>
            <a:r>
              <a:rPr lang="de-DE" sz="1400" kern="0" dirty="0"/>
              <a:t>   hat, ist weniger los.</a:t>
            </a:r>
          </a:p>
          <a:p>
            <a:pPr marL="0" indent="0">
              <a:buFontTx/>
              <a:buNone/>
            </a:pPr>
            <a:endParaRPr lang="de-DE" sz="1600" b="1" kern="0" dirty="0"/>
          </a:p>
        </p:txBody>
      </p:sp>
    </p:spTree>
    <p:extLst>
      <p:ext uri="{BB962C8B-B14F-4D97-AF65-F5344CB8AC3E}">
        <p14:creationId xmlns:p14="http://schemas.microsoft.com/office/powerpoint/2010/main" val="15558797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2A42E4BE-C6B1-461A-9F35-694351C98095}"/>
              </a:ext>
            </a:extLst>
          </p:cNvPr>
          <p:cNvSpPr>
            <a:spLocks noGrp="1"/>
          </p:cNvSpPr>
          <p:nvPr>
            <p:ph type="sldNum" sz="quarter" idx="12"/>
          </p:nvPr>
        </p:nvSpPr>
        <p:spPr/>
        <p:txBody>
          <a:bodyPr/>
          <a:lstStyle/>
          <a:p>
            <a:fld id="{44E3F722-D3EF-41DE-8EE0-3D41B5E1745D}" type="slidenum">
              <a:rPr lang="ru-RU" smtClean="0"/>
              <a:pPr/>
              <a:t>22</a:t>
            </a:fld>
            <a:endParaRPr lang="ru-RU"/>
          </a:p>
        </p:txBody>
      </p:sp>
      <p:graphicFrame>
        <p:nvGraphicFramePr>
          <p:cNvPr id="4" name="Tabelle 3">
            <a:extLst>
              <a:ext uri="{FF2B5EF4-FFF2-40B4-BE49-F238E27FC236}">
                <a16:creationId xmlns:a16="http://schemas.microsoft.com/office/drawing/2014/main" id="{391ADFBF-8A90-4FF2-BB7D-55F36BBBBCDE}"/>
              </a:ext>
            </a:extLst>
          </p:cNvPr>
          <p:cNvGraphicFramePr>
            <a:graphicFrameLocks noGrp="1"/>
          </p:cNvGraphicFramePr>
          <p:nvPr>
            <p:extLst>
              <p:ext uri="{D42A27DB-BD31-4B8C-83A1-F6EECF244321}">
                <p14:modId xmlns:p14="http://schemas.microsoft.com/office/powerpoint/2010/main" val="781666612"/>
              </p:ext>
            </p:extLst>
          </p:nvPr>
        </p:nvGraphicFramePr>
        <p:xfrm>
          <a:off x="143508" y="2992299"/>
          <a:ext cx="6300700" cy="1124516"/>
        </p:xfrm>
        <a:graphic>
          <a:graphicData uri="http://schemas.openxmlformats.org/drawingml/2006/table">
            <a:tbl>
              <a:tblPr/>
              <a:tblGrid>
                <a:gridCol w="1836204">
                  <a:extLst>
                    <a:ext uri="{9D8B030D-6E8A-4147-A177-3AD203B41FA5}">
                      <a16:colId xmlns:a16="http://schemas.microsoft.com/office/drawing/2014/main" val="660575924"/>
                    </a:ext>
                  </a:extLst>
                </a:gridCol>
                <a:gridCol w="2376264">
                  <a:extLst>
                    <a:ext uri="{9D8B030D-6E8A-4147-A177-3AD203B41FA5}">
                      <a16:colId xmlns:a16="http://schemas.microsoft.com/office/drawing/2014/main" val="2745483444"/>
                    </a:ext>
                  </a:extLst>
                </a:gridCol>
                <a:gridCol w="2088232">
                  <a:extLst>
                    <a:ext uri="{9D8B030D-6E8A-4147-A177-3AD203B41FA5}">
                      <a16:colId xmlns:a16="http://schemas.microsoft.com/office/drawing/2014/main" val="1457067064"/>
                    </a:ext>
                  </a:extLst>
                </a:gridCol>
              </a:tblGrid>
              <a:tr h="2296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cap="flat">
                      <a:noFill/>
                    </a:lnL>
                    <a:lnR w="12700" cap="flat" cmpd="sng" algn="ctr">
                      <a:solidFill>
                        <a:srgbClr val="FFFFFF"/>
                      </a:solidFill>
                      <a:prstDash val="solid"/>
                      <a:round/>
                      <a:headEnd type="none" w="med" len="med"/>
                      <a:tailEnd type="none" w="med" len="med"/>
                    </a:lnR>
                    <a:lnT cap="flat">
                      <a:noFill/>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600" b="1" i="0" u="none" strike="noStrike" cap="none" normalizeH="0" baseline="0" dirty="0" err="1">
                          <a:ln>
                            <a:noFill/>
                          </a:ln>
                          <a:solidFill>
                            <a:srgbClr val="373737"/>
                          </a:solidFill>
                          <a:effectLst/>
                          <a:latin typeface="Arial" charset="0"/>
                          <a:ea typeface="굴림" pitchFamily="34" charset="-127"/>
                        </a:rPr>
                        <a:t>Stammkundschaft</a:t>
                      </a:r>
                      <a:endParaRPr kumimoji="0" lang="ko-KR" altLang="en-US" sz="16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0">
                      <a:gsLst>
                        <a:gs pos="0">
                          <a:schemeClr val="accent2">
                            <a:gamma/>
                            <a:tint val="35686"/>
                            <a:invGamma/>
                          </a:schemeClr>
                        </a:gs>
                        <a:gs pos="100000">
                          <a:schemeClr val="accent2"/>
                        </a:gs>
                      </a:gsLst>
                      <a:lin ang="5400000" scaled="1"/>
                    </a:gra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600" b="1" i="0" u="none" strike="noStrike" cap="none" normalizeH="0" baseline="0" dirty="0" err="1">
                          <a:ln>
                            <a:noFill/>
                          </a:ln>
                          <a:solidFill>
                            <a:srgbClr val="373737"/>
                          </a:solidFill>
                          <a:effectLst/>
                          <a:latin typeface="Arial" charset="0"/>
                          <a:ea typeface="굴림" pitchFamily="34" charset="-127"/>
                        </a:rPr>
                        <a:t>Laufkundschaft</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0">
                      <a:gsLst>
                        <a:gs pos="0">
                          <a:schemeClr val="accent2">
                            <a:gamma/>
                            <a:tint val="35686"/>
                            <a:invGamma/>
                          </a:schemeClr>
                        </a:gs>
                        <a:gs pos="100000">
                          <a:schemeClr val="accent2"/>
                        </a:gs>
                      </a:gsLst>
                      <a:lin ang="5400000" scaled="1"/>
                    </a:gradFill>
                  </a:tcPr>
                </a:tc>
                <a:extLst>
                  <a:ext uri="{0D108BD9-81ED-4DB2-BD59-A6C34878D82A}">
                    <a16:rowId xmlns:a16="http://schemas.microsoft.com/office/drawing/2014/main" val="3295308011"/>
                  </a:ext>
                </a:extLst>
              </a:tr>
              <a:tr h="28652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ko-KR" sz="1800" b="0" i="0" u="none" strike="noStrike" cap="none" normalizeH="0" baseline="0" dirty="0">
                          <a:ln>
                            <a:noFill/>
                          </a:ln>
                          <a:solidFill>
                            <a:srgbClr val="373737"/>
                          </a:solidFill>
                          <a:effectLst/>
                          <a:latin typeface="Arial" charset="0"/>
                          <a:ea typeface="굴림" pitchFamily="34" charset="-127"/>
                        </a:rPr>
                        <a:t>Müller-</a:t>
                      </a:r>
                      <a:r>
                        <a:rPr kumimoji="0" lang="en-US" altLang="ko-KR" sz="1800" b="0" i="0" u="none" strike="noStrike" cap="none" normalizeH="0" baseline="0" dirty="0" err="1">
                          <a:ln>
                            <a:noFill/>
                          </a:ln>
                          <a:solidFill>
                            <a:srgbClr val="373737"/>
                          </a:solidFill>
                          <a:effectLst/>
                          <a:latin typeface="Arial" charset="0"/>
                          <a:ea typeface="굴림" pitchFamily="34" charset="-127"/>
                        </a:rPr>
                        <a:t>Langhard</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blipFill dpi="0" rotWithShape="0">
                      <a:blip r:embed="rId3"/>
                      <a:srcRect/>
                      <a:stretch>
                        <a:fillRect/>
                      </a:stretch>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800" b="0" i="0" u="none" strike="noStrike" cap="none" normalizeH="0" baseline="0" dirty="0">
                          <a:ln>
                            <a:noFill/>
                          </a:ln>
                          <a:solidFill>
                            <a:srgbClr val="373737"/>
                          </a:solidFill>
                          <a:effectLst/>
                          <a:latin typeface="Arial" charset="0"/>
                          <a:ea typeface="굴림" pitchFamily="34" charset="-127"/>
                        </a:rPr>
                        <a:t>X</a:t>
                      </a: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extLst>
                  <a:ext uri="{0D108BD9-81ED-4DB2-BD59-A6C34878D82A}">
                    <a16:rowId xmlns:a16="http://schemas.microsoft.com/office/drawing/2014/main" val="1279904644"/>
                  </a:ext>
                </a:extLst>
              </a:tr>
              <a:tr h="27539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altLang="ko-KR" sz="1800" b="0" i="0" u="none" strike="noStrike" cap="none" normalizeH="0" baseline="0" dirty="0" err="1">
                          <a:ln>
                            <a:noFill/>
                          </a:ln>
                          <a:solidFill>
                            <a:srgbClr val="373737"/>
                          </a:solidFill>
                          <a:effectLst/>
                          <a:latin typeface="Arial" charset="0"/>
                          <a:ea typeface="굴림" pitchFamily="34" charset="-127"/>
                        </a:rPr>
                        <a:t>Cafe</a:t>
                      </a:r>
                      <a:r>
                        <a:rPr kumimoji="0" lang="de-DE" altLang="ko-KR" sz="1800" b="0" i="0" u="none" strike="noStrike" cap="none" normalizeH="0" baseline="0" dirty="0">
                          <a:ln>
                            <a:noFill/>
                          </a:ln>
                          <a:solidFill>
                            <a:srgbClr val="373737"/>
                          </a:solidFill>
                          <a:effectLst/>
                          <a:latin typeface="Arial" charset="0"/>
                          <a:ea typeface="굴림" pitchFamily="34" charset="-127"/>
                        </a:rPr>
                        <a:t> </a:t>
                      </a:r>
                      <a:r>
                        <a:rPr kumimoji="0" lang="de-DE" altLang="ko-KR" sz="1800" b="0" i="0" u="none" strike="noStrike" cap="none" normalizeH="0" baseline="0" dirty="0" err="1">
                          <a:ln>
                            <a:noFill/>
                          </a:ln>
                          <a:solidFill>
                            <a:srgbClr val="373737"/>
                          </a:solidFill>
                          <a:effectLst/>
                          <a:latin typeface="Arial" charset="0"/>
                          <a:ea typeface="굴림" pitchFamily="34" charset="-127"/>
                        </a:rPr>
                        <a:t>Miebach‘s</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blipFill dpi="0" rotWithShape="0">
                      <a:blip r:embed="rId3"/>
                      <a:srcRect/>
                      <a:stretch>
                        <a:fillRect/>
                      </a:stretch>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e-DE" altLang="ko-KR" sz="1800" b="0" i="0" u="none" strike="noStrike" cap="none" normalizeH="0" baseline="0" dirty="0">
                          <a:ln>
                            <a:noFill/>
                          </a:ln>
                          <a:solidFill>
                            <a:srgbClr val="373737"/>
                          </a:solidFill>
                          <a:effectLst/>
                          <a:latin typeface="Arial" charset="0"/>
                          <a:ea typeface="굴림" pitchFamily="34" charset="-127"/>
                        </a:rPr>
                        <a:t>X</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e-DE" altLang="ko-KR" sz="1800" b="0" i="0" u="none" strike="noStrike" cap="none" normalizeH="0" baseline="0" dirty="0">
                          <a:ln>
                            <a:noFill/>
                          </a:ln>
                          <a:solidFill>
                            <a:srgbClr val="373737"/>
                          </a:solidFill>
                          <a:effectLst/>
                          <a:latin typeface="Arial" charset="0"/>
                          <a:ea typeface="굴림" pitchFamily="34" charset="-127"/>
                        </a:rPr>
                        <a:t>Bei Veranstaltungen</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extLst>
                  <a:ext uri="{0D108BD9-81ED-4DB2-BD59-A6C34878D82A}">
                    <a16:rowId xmlns:a16="http://schemas.microsoft.com/office/drawing/2014/main" val="2427064015"/>
                  </a:ext>
                </a:extLst>
              </a:tr>
              <a:tr h="28828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ko-KR" sz="1800" b="0" i="0" u="none" strike="noStrike" cap="none" normalizeH="0" baseline="0" dirty="0" err="1">
                          <a:ln>
                            <a:noFill/>
                          </a:ln>
                          <a:solidFill>
                            <a:srgbClr val="373737"/>
                          </a:solidFill>
                          <a:effectLst/>
                          <a:latin typeface="Arial" charset="0"/>
                          <a:ea typeface="굴림" pitchFamily="34" charset="-127"/>
                        </a:rPr>
                        <a:t>Bäckerei</a:t>
                      </a:r>
                      <a:r>
                        <a:rPr kumimoji="0" lang="en-US" altLang="ko-KR" sz="1800" b="0" i="0" u="none" strike="noStrike" cap="none" normalizeH="0" baseline="0" dirty="0">
                          <a:ln>
                            <a:noFill/>
                          </a:ln>
                          <a:solidFill>
                            <a:srgbClr val="373737"/>
                          </a:solidFill>
                          <a:effectLst/>
                          <a:latin typeface="Arial" charset="0"/>
                          <a:ea typeface="굴림" pitchFamily="34" charset="-127"/>
                        </a:rPr>
                        <a:t> </a:t>
                      </a:r>
                      <a:r>
                        <a:rPr kumimoji="0" lang="en-US" altLang="ko-KR" sz="1800" b="0" i="0" u="none" strike="noStrike" cap="none" normalizeH="0" baseline="0" dirty="0" err="1">
                          <a:ln>
                            <a:noFill/>
                          </a:ln>
                          <a:solidFill>
                            <a:srgbClr val="373737"/>
                          </a:solidFill>
                          <a:effectLst/>
                          <a:latin typeface="Arial" charset="0"/>
                          <a:ea typeface="굴림" pitchFamily="34" charset="-127"/>
                        </a:rPr>
                        <a:t>Lubig</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blipFill dpi="0" rotWithShape="0">
                      <a:blip r:embed="rId3"/>
                      <a:srcRect/>
                      <a:stretch>
                        <a:fillRect/>
                      </a:stretch>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e-DE" altLang="ko-KR" sz="1800" b="0" i="0" u="none" strike="noStrike" cap="none" normalizeH="0" baseline="0" dirty="0">
                          <a:ln>
                            <a:noFill/>
                          </a:ln>
                          <a:solidFill>
                            <a:srgbClr val="373737"/>
                          </a:solidFill>
                          <a:effectLst/>
                          <a:latin typeface="Arial" charset="0"/>
                          <a:ea typeface="굴림" pitchFamily="34" charset="-127"/>
                        </a:rPr>
                        <a:t>X</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extLst>
                  <a:ext uri="{0D108BD9-81ED-4DB2-BD59-A6C34878D82A}">
                    <a16:rowId xmlns:a16="http://schemas.microsoft.com/office/drawing/2014/main" val="3032365381"/>
                  </a:ext>
                </a:extLst>
              </a:tr>
            </a:tbl>
          </a:graphicData>
        </a:graphic>
      </p:graphicFrame>
      <p:graphicFrame>
        <p:nvGraphicFramePr>
          <p:cNvPr id="5" name="Tabelle 4">
            <a:extLst>
              <a:ext uri="{FF2B5EF4-FFF2-40B4-BE49-F238E27FC236}">
                <a16:creationId xmlns:a16="http://schemas.microsoft.com/office/drawing/2014/main" id="{5BA40A0E-5D13-48D0-9CDC-FDE55988F780}"/>
              </a:ext>
            </a:extLst>
          </p:cNvPr>
          <p:cNvGraphicFramePr>
            <a:graphicFrameLocks noGrp="1"/>
          </p:cNvGraphicFramePr>
          <p:nvPr>
            <p:extLst>
              <p:ext uri="{D42A27DB-BD31-4B8C-83A1-F6EECF244321}">
                <p14:modId xmlns:p14="http://schemas.microsoft.com/office/powerpoint/2010/main" val="1268824075"/>
              </p:ext>
            </p:extLst>
          </p:nvPr>
        </p:nvGraphicFramePr>
        <p:xfrm>
          <a:off x="143508" y="4965622"/>
          <a:ext cx="6948773" cy="1124516"/>
        </p:xfrm>
        <a:graphic>
          <a:graphicData uri="http://schemas.openxmlformats.org/drawingml/2006/table">
            <a:tbl>
              <a:tblPr/>
              <a:tblGrid>
                <a:gridCol w="1847574">
                  <a:extLst>
                    <a:ext uri="{9D8B030D-6E8A-4147-A177-3AD203B41FA5}">
                      <a16:colId xmlns:a16="http://schemas.microsoft.com/office/drawing/2014/main" val="660575924"/>
                    </a:ext>
                  </a:extLst>
                </a:gridCol>
                <a:gridCol w="1296144">
                  <a:extLst>
                    <a:ext uri="{9D8B030D-6E8A-4147-A177-3AD203B41FA5}">
                      <a16:colId xmlns:a16="http://schemas.microsoft.com/office/drawing/2014/main" val="2745483444"/>
                    </a:ext>
                  </a:extLst>
                </a:gridCol>
                <a:gridCol w="1252561">
                  <a:extLst>
                    <a:ext uri="{9D8B030D-6E8A-4147-A177-3AD203B41FA5}">
                      <a16:colId xmlns:a16="http://schemas.microsoft.com/office/drawing/2014/main" val="1457067064"/>
                    </a:ext>
                  </a:extLst>
                </a:gridCol>
                <a:gridCol w="1273405">
                  <a:extLst>
                    <a:ext uri="{9D8B030D-6E8A-4147-A177-3AD203B41FA5}">
                      <a16:colId xmlns:a16="http://schemas.microsoft.com/office/drawing/2014/main" val="1806300690"/>
                    </a:ext>
                  </a:extLst>
                </a:gridCol>
                <a:gridCol w="1279089">
                  <a:extLst>
                    <a:ext uri="{9D8B030D-6E8A-4147-A177-3AD203B41FA5}">
                      <a16:colId xmlns:a16="http://schemas.microsoft.com/office/drawing/2014/main" val="2537742340"/>
                    </a:ext>
                  </a:extLst>
                </a:gridCol>
              </a:tblGrid>
              <a:tr h="2296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cap="flat">
                      <a:noFill/>
                    </a:lnL>
                    <a:lnR w="12700" cap="flat" cmpd="sng" algn="ctr">
                      <a:solidFill>
                        <a:srgbClr val="FFFFFF"/>
                      </a:solidFill>
                      <a:prstDash val="solid"/>
                      <a:round/>
                      <a:headEnd type="none" w="med" len="med"/>
                      <a:tailEnd type="none" w="med" len="med"/>
                    </a:lnR>
                    <a:lnT cap="flat">
                      <a:noFill/>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600" b="1" i="0" u="none" strike="noStrike" cap="none" normalizeH="0" baseline="0" dirty="0" err="1">
                          <a:ln>
                            <a:noFill/>
                          </a:ln>
                          <a:solidFill>
                            <a:srgbClr val="373737"/>
                          </a:solidFill>
                          <a:effectLst/>
                          <a:latin typeface="Arial" charset="0"/>
                          <a:ea typeface="굴림" pitchFamily="34" charset="-127"/>
                        </a:rPr>
                        <a:t>Vor</a:t>
                      </a:r>
                      <a:r>
                        <a:rPr kumimoji="0" lang="en-US" altLang="ko-KR" sz="1600" b="1" i="0" u="none" strike="noStrike" cap="none" normalizeH="0" baseline="0" dirty="0">
                          <a:ln>
                            <a:noFill/>
                          </a:ln>
                          <a:solidFill>
                            <a:srgbClr val="373737"/>
                          </a:solidFill>
                          <a:effectLst/>
                          <a:latin typeface="Arial" charset="0"/>
                          <a:ea typeface="굴림" pitchFamily="34" charset="-127"/>
                        </a:rPr>
                        <a:t> 10 </a:t>
                      </a:r>
                      <a:r>
                        <a:rPr kumimoji="0" lang="en-US" altLang="ko-KR" sz="1600" b="1" i="0" u="none" strike="noStrike" cap="none" normalizeH="0" baseline="0" dirty="0" err="1">
                          <a:ln>
                            <a:noFill/>
                          </a:ln>
                          <a:solidFill>
                            <a:srgbClr val="373737"/>
                          </a:solidFill>
                          <a:effectLst/>
                          <a:latin typeface="Arial" charset="0"/>
                          <a:ea typeface="굴림" pitchFamily="34" charset="-127"/>
                        </a:rPr>
                        <a:t>Uhr</a:t>
                      </a:r>
                      <a:endParaRPr kumimoji="0" lang="ko-KR" altLang="en-US" sz="16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0">
                      <a:gsLst>
                        <a:gs pos="0">
                          <a:schemeClr val="accent2">
                            <a:gamma/>
                            <a:tint val="35686"/>
                            <a:invGamma/>
                          </a:schemeClr>
                        </a:gs>
                        <a:gs pos="100000">
                          <a:schemeClr val="accent2"/>
                        </a:gs>
                      </a:gsLst>
                      <a:lin ang="5400000" scaled="1"/>
                    </a:gra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600" b="1" i="0" u="none" strike="noStrike" cap="none" normalizeH="0" baseline="0" dirty="0" err="1">
                          <a:ln>
                            <a:noFill/>
                          </a:ln>
                          <a:solidFill>
                            <a:srgbClr val="373737"/>
                          </a:solidFill>
                          <a:effectLst/>
                          <a:latin typeface="Arial" charset="0"/>
                          <a:ea typeface="굴림" pitchFamily="34" charset="-127"/>
                        </a:rPr>
                        <a:t>Vormittags</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0">
                      <a:gsLst>
                        <a:gs pos="0">
                          <a:schemeClr val="accent2">
                            <a:gamma/>
                            <a:tint val="35686"/>
                            <a:invGamma/>
                          </a:schemeClr>
                        </a:gs>
                        <a:gs pos="100000">
                          <a:schemeClr val="accent2"/>
                        </a:gs>
                      </a:gsLst>
                      <a:lin ang="5400000" scaled="1"/>
                    </a:gra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600" b="1" i="0" u="none" strike="noStrike" cap="none" normalizeH="0" baseline="0" dirty="0" err="1">
                          <a:ln>
                            <a:noFill/>
                          </a:ln>
                          <a:solidFill>
                            <a:srgbClr val="373737"/>
                          </a:solidFill>
                          <a:effectLst/>
                          <a:latin typeface="Arial" charset="0"/>
                          <a:ea typeface="굴림" pitchFamily="34" charset="-127"/>
                        </a:rPr>
                        <a:t>Mittags</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0">
                      <a:gsLst>
                        <a:gs pos="0">
                          <a:schemeClr val="accent2">
                            <a:gamma/>
                            <a:tint val="35686"/>
                            <a:invGamma/>
                          </a:schemeClr>
                        </a:gs>
                        <a:gs pos="100000">
                          <a:schemeClr val="accent2"/>
                        </a:gs>
                      </a:gsLst>
                      <a:lin ang="5400000" scaled="1"/>
                    </a:gra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600" b="1" i="0" u="none" strike="noStrike" cap="none" normalizeH="0" baseline="0" dirty="0" err="1">
                          <a:ln>
                            <a:noFill/>
                          </a:ln>
                          <a:solidFill>
                            <a:srgbClr val="373737"/>
                          </a:solidFill>
                          <a:effectLst/>
                          <a:latin typeface="Arial" charset="0"/>
                          <a:ea typeface="굴림" pitchFamily="34" charset="-127"/>
                        </a:rPr>
                        <a:t>Nachmittags</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0">
                      <a:gsLst>
                        <a:gs pos="0">
                          <a:schemeClr val="accent2">
                            <a:gamma/>
                            <a:tint val="35686"/>
                            <a:invGamma/>
                          </a:schemeClr>
                        </a:gs>
                        <a:gs pos="100000">
                          <a:schemeClr val="accent2"/>
                        </a:gs>
                      </a:gsLst>
                      <a:lin ang="5400000" scaled="1"/>
                    </a:gradFill>
                  </a:tcPr>
                </a:tc>
                <a:extLst>
                  <a:ext uri="{0D108BD9-81ED-4DB2-BD59-A6C34878D82A}">
                    <a16:rowId xmlns:a16="http://schemas.microsoft.com/office/drawing/2014/main" val="3295308011"/>
                  </a:ext>
                </a:extLst>
              </a:tr>
              <a:tr h="28652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ko-KR" sz="1800" b="0" i="0" u="none" strike="noStrike" cap="none" normalizeH="0" baseline="0" dirty="0">
                          <a:ln>
                            <a:noFill/>
                          </a:ln>
                          <a:solidFill>
                            <a:srgbClr val="373737"/>
                          </a:solidFill>
                          <a:effectLst/>
                          <a:latin typeface="Arial" charset="0"/>
                          <a:ea typeface="굴림" pitchFamily="34" charset="-127"/>
                        </a:rPr>
                        <a:t>Müller-</a:t>
                      </a:r>
                      <a:r>
                        <a:rPr kumimoji="0" lang="en-US" altLang="ko-KR" sz="1800" b="0" i="0" u="none" strike="noStrike" cap="none" normalizeH="0" baseline="0" dirty="0" err="1">
                          <a:ln>
                            <a:noFill/>
                          </a:ln>
                          <a:solidFill>
                            <a:srgbClr val="373737"/>
                          </a:solidFill>
                          <a:effectLst/>
                          <a:latin typeface="Arial" charset="0"/>
                          <a:ea typeface="굴림" pitchFamily="34" charset="-127"/>
                        </a:rPr>
                        <a:t>Langhard</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blipFill dpi="0" rotWithShape="0">
                      <a:blip r:embed="rId3"/>
                      <a:srcRect/>
                      <a:stretch>
                        <a:fillRect/>
                      </a:stretch>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800" b="0" i="0" u="none" strike="noStrike" cap="none" normalizeH="0" baseline="0" dirty="0">
                          <a:ln>
                            <a:noFill/>
                          </a:ln>
                          <a:solidFill>
                            <a:srgbClr val="373737"/>
                          </a:solidFill>
                          <a:effectLst/>
                          <a:latin typeface="Arial" charset="0"/>
                          <a:ea typeface="굴림" pitchFamily="34" charset="-127"/>
                        </a:rPr>
                        <a:t>X </a:t>
                      </a:r>
                      <a:r>
                        <a:rPr kumimoji="0" lang="en-US" altLang="ko-KR" sz="800" b="0" i="0" u="none" strike="noStrike" cap="none" normalizeH="0" baseline="0" dirty="0">
                          <a:ln>
                            <a:noFill/>
                          </a:ln>
                          <a:solidFill>
                            <a:srgbClr val="373737"/>
                          </a:solidFill>
                          <a:effectLst/>
                          <a:latin typeface="Arial" charset="0"/>
                          <a:ea typeface="굴림" pitchFamily="34" charset="-127"/>
                        </a:rPr>
                        <a:t>1</a:t>
                      </a:r>
                      <a:endParaRPr kumimoji="0" lang="en-US" altLang="ko-KR"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ko-KR"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extLst>
                  <a:ext uri="{0D108BD9-81ED-4DB2-BD59-A6C34878D82A}">
                    <a16:rowId xmlns:a16="http://schemas.microsoft.com/office/drawing/2014/main" val="1279904644"/>
                  </a:ext>
                </a:extLst>
              </a:tr>
              <a:tr h="27539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altLang="ko-KR" sz="1800" b="0" i="0" u="none" strike="noStrike" cap="none" normalizeH="0" baseline="0" dirty="0" err="1">
                          <a:ln>
                            <a:noFill/>
                          </a:ln>
                          <a:solidFill>
                            <a:srgbClr val="373737"/>
                          </a:solidFill>
                          <a:effectLst/>
                          <a:latin typeface="Arial" charset="0"/>
                          <a:ea typeface="굴림" pitchFamily="34" charset="-127"/>
                        </a:rPr>
                        <a:t>Cafe</a:t>
                      </a:r>
                      <a:r>
                        <a:rPr kumimoji="0" lang="de-DE" altLang="ko-KR" sz="1800" b="0" i="0" u="none" strike="noStrike" cap="none" normalizeH="0" baseline="0" dirty="0">
                          <a:ln>
                            <a:noFill/>
                          </a:ln>
                          <a:solidFill>
                            <a:srgbClr val="373737"/>
                          </a:solidFill>
                          <a:effectLst/>
                          <a:latin typeface="Arial" charset="0"/>
                          <a:ea typeface="굴림" pitchFamily="34" charset="-127"/>
                        </a:rPr>
                        <a:t> </a:t>
                      </a:r>
                      <a:r>
                        <a:rPr kumimoji="0" lang="de-DE" altLang="ko-KR" sz="1800" b="0" i="0" u="none" strike="noStrike" cap="none" normalizeH="0" baseline="0" dirty="0" err="1">
                          <a:ln>
                            <a:noFill/>
                          </a:ln>
                          <a:solidFill>
                            <a:srgbClr val="373737"/>
                          </a:solidFill>
                          <a:effectLst/>
                          <a:latin typeface="Arial" charset="0"/>
                          <a:ea typeface="굴림" pitchFamily="34" charset="-127"/>
                        </a:rPr>
                        <a:t>Miebach‘s</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blipFill dpi="0" rotWithShape="0">
                      <a:blip r:embed="rId3"/>
                      <a:srcRect/>
                      <a:stretch>
                        <a:fillRect/>
                      </a:stretch>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e-DE" altLang="ko-KR" sz="1800" b="0" i="0" u="none" strike="noStrike" cap="none" normalizeH="0" baseline="0" dirty="0">
                          <a:ln>
                            <a:noFill/>
                          </a:ln>
                          <a:solidFill>
                            <a:srgbClr val="373737"/>
                          </a:solidFill>
                          <a:effectLst/>
                          <a:latin typeface="Arial" charset="0"/>
                          <a:ea typeface="굴림" pitchFamily="34" charset="-127"/>
                        </a:rPr>
                        <a:t>X</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e-DE" altLang="ko-KR" sz="1800" b="0" i="0" u="none" strike="noStrike" cap="none" normalizeH="0" baseline="0" dirty="0">
                          <a:ln>
                            <a:noFill/>
                          </a:ln>
                          <a:solidFill>
                            <a:srgbClr val="373737"/>
                          </a:solidFill>
                          <a:effectLst/>
                          <a:latin typeface="Arial" charset="0"/>
                          <a:ea typeface="굴림" pitchFamily="34" charset="-127"/>
                        </a:rPr>
                        <a:t>X</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extLst>
                  <a:ext uri="{0D108BD9-81ED-4DB2-BD59-A6C34878D82A}">
                    <a16:rowId xmlns:a16="http://schemas.microsoft.com/office/drawing/2014/main" val="2427064015"/>
                  </a:ext>
                </a:extLst>
              </a:tr>
              <a:tr h="28828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ko-KR" sz="1800" b="0" i="0" u="none" strike="noStrike" cap="none" normalizeH="0" baseline="0" dirty="0" err="1">
                          <a:ln>
                            <a:noFill/>
                          </a:ln>
                          <a:solidFill>
                            <a:srgbClr val="373737"/>
                          </a:solidFill>
                          <a:effectLst/>
                          <a:latin typeface="Arial" charset="0"/>
                          <a:ea typeface="굴림" pitchFamily="34" charset="-127"/>
                        </a:rPr>
                        <a:t>Bäckerei</a:t>
                      </a:r>
                      <a:r>
                        <a:rPr kumimoji="0" lang="en-US" altLang="ko-KR" sz="1800" b="0" i="0" u="none" strike="noStrike" cap="none" normalizeH="0" baseline="0" dirty="0">
                          <a:ln>
                            <a:noFill/>
                          </a:ln>
                          <a:solidFill>
                            <a:srgbClr val="373737"/>
                          </a:solidFill>
                          <a:effectLst/>
                          <a:latin typeface="Arial" charset="0"/>
                          <a:ea typeface="굴림" pitchFamily="34" charset="-127"/>
                        </a:rPr>
                        <a:t> </a:t>
                      </a:r>
                      <a:r>
                        <a:rPr kumimoji="0" lang="en-US" altLang="ko-KR" sz="1800" b="0" i="0" u="none" strike="noStrike" cap="none" normalizeH="0" baseline="0" dirty="0" err="1">
                          <a:ln>
                            <a:noFill/>
                          </a:ln>
                          <a:solidFill>
                            <a:srgbClr val="373737"/>
                          </a:solidFill>
                          <a:effectLst/>
                          <a:latin typeface="Arial" charset="0"/>
                          <a:ea typeface="굴림" pitchFamily="34" charset="-127"/>
                        </a:rPr>
                        <a:t>Lubig</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blipFill dpi="0" rotWithShape="0">
                      <a:blip r:embed="rId3"/>
                      <a:srcRect/>
                      <a:stretch>
                        <a:fillRect/>
                      </a:stretch>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e-DE" altLang="ko-KR" sz="1800" b="0" i="0" u="none" strike="noStrike" cap="none" normalizeH="0" baseline="0" dirty="0">
                          <a:ln>
                            <a:noFill/>
                          </a:ln>
                          <a:solidFill>
                            <a:srgbClr val="373737"/>
                          </a:solidFill>
                          <a:effectLst/>
                          <a:latin typeface="Arial" charset="0"/>
                          <a:ea typeface="굴림" pitchFamily="34" charset="-127"/>
                        </a:rPr>
                        <a:t>X </a:t>
                      </a:r>
                      <a:r>
                        <a:rPr kumimoji="0" lang="de-DE" altLang="ko-KR" sz="800" b="0" i="0" u="none" strike="noStrike" cap="none" normalizeH="0" baseline="0" dirty="0">
                          <a:ln>
                            <a:noFill/>
                          </a:ln>
                          <a:solidFill>
                            <a:srgbClr val="373737"/>
                          </a:solidFill>
                          <a:effectLst/>
                          <a:latin typeface="Arial" charset="0"/>
                          <a:ea typeface="굴림" pitchFamily="34" charset="-127"/>
                        </a:rPr>
                        <a:t>2</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e-DE" altLang="ko-KR" sz="1800" b="0" i="0" u="none" strike="noStrike" cap="none" normalizeH="0" baseline="0" dirty="0">
                          <a:ln>
                            <a:noFill/>
                          </a:ln>
                          <a:solidFill>
                            <a:srgbClr val="373737"/>
                          </a:solidFill>
                          <a:effectLst/>
                          <a:latin typeface="Arial" charset="0"/>
                          <a:ea typeface="굴림" pitchFamily="34" charset="-127"/>
                        </a:rPr>
                        <a:t>X</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e-DE" altLang="ko-KR" sz="1800" b="0" i="0" u="none" strike="noStrike" cap="none" normalizeH="0" baseline="0" dirty="0">
                          <a:ln>
                            <a:noFill/>
                          </a:ln>
                          <a:solidFill>
                            <a:srgbClr val="373737"/>
                          </a:solidFill>
                          <a:effectLst/>
                          <a:latin typeface="Arial" charset="0"/>
                          <a:ea typeface="굴림" pitchFamily="34" charset="-127"/>
                        </a:rPr>
                        <a:t>X</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800" b="0" i="0" u="none" strike="noStrike" cap="none" normalizeH="0" baseline="0" dirty="0">
                          <a:ln>
                            <a:noFill/>
                          </a:ln>
                          <a:solidFill>
                            <a:srgbClr val="373737"/>
                          </a:solidFill>
                          <a:effectLst/>
                          <a:latin typeface="Arial" charset="0"/>
                          <a:ea typeface="굴림" pitchFamily="34" charset="-127"/>
                        </a:rPr>
                        <a:t>X</a:t>
                      </a: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extLst>
                  <a:ext uri="{0D108BD9-81ED-4DB2-BD59-A6C34878D82A}">
                    <a16:rowId xmlns:a16="http://schemas.microsoft.com/office/drawing/2014/main" val="3032365381"/>
                  </a:ext>
                </a:extLst>
              </a:tr>
            </a:tbl>
          </a:graphicData>
        </a:graphic>
      </p:graphicFrame>
      <p:sp>
        <p:nvSpPr>
          <p:cNvPr id="6" name="Titel 1">
            <a:extLst>
              <a:ext uri="{FF2B5EF4-FFF2-40B4-BE49-F238E27FC236}">
                <a16:creationId xmlns:a16="http://schemas.microsoft.com/office/drawing/2014/main" id="{45001C01-B0E0-44EE-82E0-B80E105A294A}"/>
              </a:ext>
            </a:extLst>
          </p:cNvPr>
          <p:cNvSpPr txBox="1">
            <a:spLocks/>
          </p:cNvSpPr>
          <p:nvPr/>
        </p:nvSpPr>
        <p:spPr bwMode="auto">
          <a:xfrm>
            <a:off x="1224012" y="1484784"/>
            <a:ext cx="6695976" cy="1079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3600">
                <a:solidFill>
                  <a:srgbClr val="000000"/>
                </a:solidFill>
                <a:latin typeface="+mj-lt"/>
                <a:ea typeface="+mj-ea"/>
                <a:cs typeface="+mj-cs"/>
              </a:defRPr>
            </a:lvl1pPr>
            <a:lvl2pPr algn="l" rtl="0" fontAlgn="base">
              <a:spcBef>
                <a:spcPct val="0"/>
              </a:spcBef>
              <a:spcAft>
                <a:spcPct val="0"/>
              </a:spcAft>
              <a:defRPr sz="3600">
                <a:solidFill>
                  <a:srgbClr val="000000"/>
                </a:solidFill>
                <a:latin typeface="Futura LT Book" pitchFamily="2" charset="0"/>
              </a:defRPr>
            </a:lvl2pPr>
            <a:lvl3pPr algn="l" rtl="0" fontAlgn="base">
              <a:spcBef>
                <a:spcPct val="0"/>
              </a:spcBef>
              <a:spcAft>
                <a:spcPct val="0"/>
              </a:spcAft>
              <a:defRPr sz="3600">
                <a:solidFill>
                  <a:srgbClr val="000000"/>
                </a:solidFill>
                <a:latin typeface="Futura LT Book" pitchFamily="2" charset="0"/>
              </a:defRPr>
            </a:lvl3pPr>
            <a:lvl4pPr algn="l" rtl="0" fontAlgn="base">
              <a:spcBef>
                <a:spcPct val="0"/>
              </a:spcBef>
              <a:spcAft>
                <a:spcPct val="0"/>
              </a:spcAft>
              <a:defRPr sz="3600">
                <a:solidFill>
                  <a:srgbClr val="000000"/>
                </a:solidFill>
                <a:latin typeface="Futura LT Book" pitchFamily="2" charset="0"/>
              </a:defRPr>
            </a:lvl4pPr>
            <a:lvl5pPr algn="l" rtl="0" fontAlgn="base">
              <a:spcBef>
                <a:spcPct val="0"/>
              </a:spcBef>
              <a:spcAft>
                <a:spcPct val="0"/>
              </a:spcAft>
              <a:defRPr sz="3600">
                <a:solidFill>
                  <a:srgbClr val="000000"/>
                </a:solidFill>
                <a:latin typeface="Futura LT Book" pitchFamily="2" charset="0"/>
              </a:defRPr>
            </a:lvl5pPr>
            <a:lvl6pPr marL="457200" algn="l" rtl="0" fontAlgn="base">
              <a:spcBef>
                <a:spcPct val="0"/>
              </a:spcBef>
              <a:spcAft>
                <a:spcPct val="0"/>
              </a:spcAft>
              <a:defRPr sz="3600">
                <a:solidFill>
                  <a:srgbClr val="000000"/>
                </a:solidFill>
                <a:latin typeface="Futura LT Book" pitchFamily="2" charset="0"/>
              </a:defRPr>
            </a:lvl6pPr>
            <a:lvl7pPr marL="914400" algn="l" rtl="0" fontAlgn="base">
              <a:spcBef>
                <a:spcPct val="0"/>
              </a:spcBef>
              <a:spcAft>
                <a:spcPct val="0"/>
              </a:spcAft>
              <a:defRPr sz="3600">
                <a:solidFill>
                  <a:srgbClr val="000000"/>
                </a:solidFill>
                <a:latin typeface="Futura LT Book" pitchFamily="2" charset="0"/>
              </a:defRPr>
            </a:lvl7pPr>
            <a:lvl8pPr marL="1371600" algn="l" rtl="0" fontAlgn="base">
              <a:spcBef>
                <a:spcPct val="0"/>
              </a:spcBef>
              <a:spcAft>
                <a:spcPct val="0"/>
              </a:spcAft>
              <a:defRPr sz="3600">
                <a:solidFill>
                  <a:srgbClr val="000000"/>
                </a:solidFill>
                <a:latin typeface="Futura LT Book" pitchFamily="2" charset="0"/>
              </a:defRPr>
            </a:lvl8pPr>
            <a:lvl9pPr marL="1828800" algn="l" rtl="0" fontAlgn="base">
              <a:spcBef>
                <a:spcPct val="0"/>
              </a:spcBef>
              <a:spcAft>
                <a:spcPct val="0"/>
              </a:spcAft>
              <a:defRPr sz="3600">
                <a:solidFill>
                  <a:srgbClr val="000000"/>
                </a:solidFill>
                <a:latin typeface="Futura LT Book" pitchFamily="2" charset="0"/>
              </a:defRPr>
            </a:lvl9pPr>
          </a:lstStyle>
          <a:p>
            <a:pPr algn="ctr"/>
            <a:r>
              <a:rPr lang="de-DE" b="1" kern="0" dirty="0"/>
              <a:t>Backwaren</a:t>
            </a:r>
          </a:p>
          <a:p>
            <a:pPr algn="ctr"/>
            <a:r>
              <a:rPr lang="de-DE" sz="1600" b="1" kern="0" dirty="0"/>
              <a:t>(umliegende Geschäfte)</a:t>
            </a:r>
          </a:p>
        </p:txBody>
      </p:sp>
      <p:sp>
        <p:nvSpPr>
          <p:cNvPr id="7" name="Content Placeholder 8">
            <a:extLst>
              <a:ext uri="{FF2B5EF4-FFF2-40B4-BE49-F238E27FC236}">
                <a16:creationId xmlns:a16="http://schemas.microsoft.com/office/drawing/2014/main" id="{9AFA45BE-A566-49F7-BE15-130F5393C8F1}"/>
              </a:ext>
            </a:extLst>
          </p:cNvPr>
          <p:cNvSpPr txBox="1">
            <a:spLocks/>
          </p:cNvSpPr>
          <p:nvPr/>
        </p:nvSpPr>
        <p:spPr>
          <a:xfrm>
            <a:off x="0" y="2540350"/>
            <a:ext cx="9143999" cy="323738"/>
          </a:xfrm>
          <a:prstGeom prst="rect">
            <a:avLst/>
          </a:prstGeom>
        </p:spPr>
        <p:txBody>
          <a:bodyPr/>
          <a:lstStyle>
            <a:lvl1pPr marL="342900" indent="-342900" algn="l" rtl="0" fontAlgn="base">
              <a:spcBef>
                <a:spcPct val="20000"/>
              </a:spcBef>
              <a:spcAft>
                <a:spcPct val="0"/>
              </a:spcAft>
              <a:buChar char="•"/>
              <a:defRPr sz="2000">
                <a:solidFill>
                  <a:srgbClr val="000000"/>
                </a:solidFill>
                <a:latin typeface="+mn-lt"/>
                <a:ea typeface="+mn-ea"/>
                <a:cs typeface="+mn-cs"/>
              </a:defRPr>
            </a:lvl1pPr>
            <a:lvl2pPr marL="742950" indent="-285750" algn="l" rtl="0" fontAlgn="base">
              <a:spcBef>
                <a:spcPct val="20000"/>
              </a:spcBef>
              <a:spcAft>
                <a:spcPct val="0"/>
              </a:spcAft>
              <a:buChar char="–"/>
              <a:defRPr sz="2000">
                <a:solidFill>
                  <a:srgbClr val="000000"/>
                </a:solidFill>
                <a:latin typeface="+mn-lt"/>
              </a:defRPr>
            </a:lvl2pPr>
            <a:lvl3pPr marL="1143000" indent="-228600" algn="l" rtl="0" fontAlgn="base">
              <a:spcBef>
                <a:spcPct val="20000"/>
              </a:spcBef>
              <a:spcAft>
                <a:spcPct val="0"/>
              </a:spcAft>
              <a:buChar char="•"/>
              <a:defRPr sz="2000">
                <a:solidFill>
                  <a:srgbClr val="000000"/>
                </a:solidFill>
                <a:latin typeface="+mn-lt"/>
              </a:defRPr>
            </a:lvl3pPr>
            <a:lvl4pPr marL="1600200" indent="-228600" algn="l" rtl="0" fontAlgn="base">
              <a:spcBef>
                <a:spcPct val="20000"/>
              </a:spcBef>
              <a:spcAft>
                <a:spcPct val="0"/>
              </a:spcAft>
              <a:buChar char="–"/>
              <a:defRPr sz="2000">
                <a:solidFill>
                  <a:srgbClr val="000000"/>
                </a:solidFill>
                <a:latin typeface="+mn-lt"/>
              </a:defRPr>
            </a:lvl4pPr>
            <a:lvl5pPr marL="2057400" indent="-228600" algn="l" rtl="0" fontAlgn="base">
              <a:spcBef>
                <a:spcPct val="20000"/>
              </a:spcBef>
              <a:spcAft>
                <a:spcPct val="0"/>
              </a:spcAft>
              <a:buChar char="»"/>
              <a:defRPr sz="2000">
                <a:solidFill>
                  <a:srgbClr val="000000"/>
                </a:solidFill>
                <a:latin typeface="+mn-lt"/>
              </a:defRPr>
            </a:lvl5pPr>
            <a:lvl6pPr marL="2514600" indent="-228600" algn="l" rtl="0" fontAlgn="base">
              <a:spcBef>
                <a:spcPct val="20000"/>
              </a:spcBef>
              <a:spcAft>
                <a:spcPct val="0"/>
              </a:spcAft>
              <a:buChar char="»"/>
              <a:defRPr sz="2000">
                <a:solidFill>
                  <a:srgbClr val="000000"/>
                </a:solidFill>
                <a:latin typeface="+mn-lt"/>
              </a:defRPr>
            </a:lvl6pPr>
            <a:lvl7pPr marL="2971800" indent="-228600" algn="l" rtl="0" fontAlgn="base">
              <a:spcBef>
                <a:spcPct val="20000"/>
              </a:spcBef>
              <a:spcAft>
                <a:spcPct val="0"/>
              </a:spcAft>
              <a:buChar char="»"/>
              <a:defRPr sz="2000">
                <a:solidFill>
                  <a:srgbClr val="000000"/>
                </a:solidFill>
                <a:latin typeface="+mn-lt"/>
              </a:defRPr>
            </a:lvl7pPr>
            <a:lvl8pPr marL="3429000" indent="-228600" algn="l" rtl="0" fontAlgn="base">
              <a:spcBef>
                <a:spcPct val="20000"/>
              </a:spcBef>
              <a:spcAft>
                <a:spcPct val="0"/>
              </a:spcAft>
              <a:buChar char="»"/>
              <a:defRPr sz="2000">
                <a:solidFill>
                  <a:srgbClr val="000000"/>
                </a:solidFill>
                <a:latin typeface="+mn-lt"/>
              </a:defRPr>
            </a:lvl8pPr>
            <a:lvl9pPr marL="3886200" indent="-228600" algn="l" rtl="0" fontAlgn="base">
              <a:spcBef>
                <a:spcPct val="20000"/>
              </a:spcBef>
              <a:spcAft>
                <a:spcPct val="0"/>
              </a:spcAft>
              <a:buChar char="»"/>
              <a:defRPr sz="2000">
                <a:solidFill>
                  <a:srgbClr val="000000"/>
                </a:solidFill>
                <a:latin typeface="+mn-lt"/>
              </a:defRPr>
            </a:lvl9pPr>
          </a:lstStyle>
          <a:p>
            <a:pPr marL="0" indent="0">
              <a:buFontTx/>
              <a:buNone/>
            </a:pPr>
            <a:r>
              <a:rPr lang="de-DE" kern="0" dirty="0"/>
              <a:t> </a:t>
            </a:r>
            <a:r>
              <a:rPr lang="de-DE" sz="1600" b="1" kern="0" dirty="0"/>
              <a:t>Haben Sie eher Stamm- oder Laufkundschaft?</a:t>
            </a:r>
          </a:p>
        </p:txBody>
      </p:sp>
      <p:sp>
        <p:nvSpPr>
          <p:cNvPr id="8" name="Content Placeholder 8">
            <a:extLst>
              <a:ext uri="{FF2B5EF4-FFF2-40B4-BE49-F238E27FC236}">
                <a16:creationId xmlns:a16="http://schemas.microsoft.com/office/drawing/2014/main" id="{E7DA17DD-328E-467A-B4AB-2997F4FD2909}"/>
              </a:ext>
            </a:extLst>
          </p:cNvPr>
          <p:cNvSpPr txBox="1">
            <a:spLocks/>
          </p:cNvSpPr>
          <p:nvPr/>
        </p:nvSpPr>
        <p:spPr>
          <a:xfrm>
            <a:off x="143509" y="4531135"/>
            <a:ext cx="9143999" cy="323738"/>
          </a:xfrm>
          <a:prstGeom prst="rect">
            <a:avLst/>
          </a:prstGeom>
        </p:spPr>
        <p:txBody>
          <a:bodyPr/>
          <a:lstStyle>
            <a:lvl1pPr marL="342900" indent="-342900" algn="l" rtl="0" fontAlgn="base">
              <a:spcBef>
                <a:spcPct val="20000"/>
              </a:spcBef>
              <a:spcAft>
                <a:spcPct val="0"/>
              </a:spcAft>
              <a:buChar char="•"/>
              <a:defRPr sz="2000">
                <a:solidFill>
                  <a:srgbClr val="000000"/>
                </a:solidFill>
                <a:latin typeface="+mn-lt"/>
                <a:ea typeface="+mn-ea"/>
                <a:cs typeface="+mn-cs"/>
              </a:defRPr>
            </a:lvl1pPr>
            <a:lvl2pPr marL="742950" indent="-285750" algn="l" rtl="0" fontAlgn="base">
              <a:spcBef>
                <a:spcPct val="20000"/>
              </a:spcBef>
              <a:spcAft>
                <a:spcPct val="0"/>
              </a:spcAft>
              <a:buChar char="–"/>
              <a:defRPr sz="2000">
                <a:solidFill>
                  <a:srgbClr val="000000"/>
                </a:solidFill>
                <a:latin typeface="+mn-lt"/>
              </a:defRPr>
            </a:lvl2pPr>
            <a:lvl3pPr marL="1143000" indent="-228600" algn="l" rtl="0" fontAlgn="base">
              <a:spcBef>
                <a:spcPct val="20000"/>
              </a:spcBef>
              <a:spcAft>
                <a:spcPct val="0"/>
              </a:spcAft>
              <a:buChar char="•"/>
              <a:defRPr sz="2000">
                <a:solidFill>
                  <a:srgbClr val="000000"/>
                </a:solidFill>
                <a:latin typeface="+mn-lt"/>
              </a:defRPr>
            </a:lvl3pPr>
            <a:lvl4pPr marL="1600200" indent="-228600" algn="l" rtl="0" fontAlgn="base">
              <a:spcBef>
                <a:spcPct val="20000"/>
              </a:spcBef>
              <a:spcAft>
                <a:spcPct val="0"/>
              </a:spcAft>
              <a:buChar char="–"/>
              <a:defRPr sz="2000">
                <a:solidFill>
                  <a:srgbClr val="000000"/>
                </a:solidFill>
                <a:latin typeface="+mn-lt"/>
              </a:defRPr>
            </a:lvl4pPr>
            <a:lvl5pPr marL="2057400" indent="-228600" algn="l" rtl="0" fontAlgn="base">
              <a:spcBef>
                <a:spcPct val="20000"/>
              </a:spcBef>
              <a:spcAft>
                <a:spcPct val="0"/>
              </a:spcAft>
              <a:buChar char="»"/>
              <a:defRPr sz="2000">
                <a:solidFill>
                  <a:srgbClr val="000000"/>
                </a:solidFill>
                <a:latin typeface="+mn-lt"/>
              </a:defRPr>
            </a:lvl5pPr>
            <a:lvl6pPr marL="2514600" indent="-228600" algn="l" rtl="0" fontAlgn="base">
              <a:spcBef>
                <a:spcPct val="20000"/>
              </a:spcBef>
              <a:spcAft>
                <a:spcPct val="0"/>
              </a:spcAft>
              <a:buChar char="»"/>
              <a:defRPr sz="2000">
                <a:solidFill>
                  <a:srgbClr val="000000"/>
                </a:solidFill>
                <a:latin typeface="+mn-lt"/>
              </a:defRPr>
            </a:lvl6pPr>
            <a:lvl7pPr marL="2971800" indent="-228600" algn="l" rtl="0" fontAlgn="base">
              <a:spcBef>
                <a:spcPct val="20000"/>
              </a:spcBef>
              <a:spcAft>
                <a:spcPct val="0"/>
              </a:spcAft>
              <a:buChar char="»"/>
              <a:defRPr sz="2000">
                <a:solidFill>
                  <a:srgbClr val="000000"/>
                </a:solidFill>
                <a:latin typeface="+mn-lt"/>
              </a:defRPr>
            </a:lvl7pPr>
            <a:lvl8pPr marL="3429000" indent="-228600" algn="l" rtl="0" fontAlgn="base">
              <a:spcBef>
                <a:spcPct val="20000"/>
              </a:spcBef>
              <a:spcAft>
                <a:spcPct val="0"/>
              </a:spcAft>
              <a:buChar char="»"/>
              <a:defRPr sz="2000">
                <a:solidFill>
                  <a:srgbClr val="000000"/>
                </a:solidFill>
                <a:latin typeface="+mn-lt"/>
              </a:defRPr>
            </a:lvl8pPr>
            <a:lvl9pPr marL="3886200" indent="-228600" algn="l" rtl="0" fontAlgn="base">
              <a:spcBef>
                <a:spcPct val="20000"/>
              </a:spcBef>
              <a:spcAft>
                <a:spcPct val="0"/>
              </a:spcAft>
              <a:buChar char="»"/>
              <a:defRPr sz="2000">
                <a:solidFill>
                  <a:srgbClr val="000000"/>
                </a:solidFill>
                <a:latin typeface="+mn-lt"/>
              </a:defRPr>
            </a:lvl9pPr>
          </a:lstStyle>
          <a:p>
            <a:pPr marL="0" indent="0">
              <a:buFontTx/>
              <a:buNone/>
            </a:pPr>
            <a:r>
              <a:rPr lang="de-DE" sz="1600" b="1" kern="0" dirty="0"/>
              <a:t>Wann machen Sie den größten Umsatz?</a:t>
            </a:r>
          </a:p>
        </p:txBody>
      </p:sp>
      <p:sp>
        <p:nvSpPr>
          <p:cNvPr id="9" name="Content Placeholder 8">
            <a:extLst>
              <a:ext uri="{FF2B5EF4-FFF2-40B4-BE49-F238E27FC236}">
                <a16:creationId xmlns:a16="http://schemas.microsoft.com/office/drawing/2014/main" id="{2CF2D918-296A-48B5-99A2-FFA2B6D967AC}"/>
              </a:ext>
            </a:extLst>
          </p:cNvPr>
          <p:cNvSpPr txBox="1">
            <a:spLocks/>
          </p:cNvSpPr>
          <p:nvPr/>
        </p:nvSpPr>
        <p:spPr>
          <a:xfrm>
            <a:off x="7092281" y="4965621"/>
            <a:ext cx="1917893" cy="1129165"/>
          </a:xfrm>
          <a:prstGeom prst="rect">
            <a:avLst/>
          </a:prstGeom>
        </p:spPr>
        <p:txBody>
          <a:bodyPr/>
          <a:lstStyle>
            <a:lvl1pPr marL="342900" indent="-342900" algn="l" rtl="0" fontAlgn="base">
              <a:spcBef>
                <a:spcPct val="20000"/>
              </a:spcBef>
              <a:spcAft>
                <a:spcPct val="0"/>
              </a:spcAft>
              <a:buChar char="•"/>
              <a:defRPr sz="2000">
                <a:solidFill>
                  <a:srgbClr val="000000"/>
                </a:solidFill>
                <a:latin typeface="+mn-lt"/>
                <a:ea typeface="+mn-ea"/>
                <a:cs typeface="+mn-cs"/>
              </a:defRPr>
            </a:lvl1pPr>
            <a:lvl2pPr marL="742950" indent="-285750" algn="l" rtl="0" fontAlgn="base">
              <a:spcBef>
                <a:spcPct val="20000"/>
              </a:spcBef>
              <a:spcAft>
                <a:spcPct val="0"/>
              </a:spcAft>
              <a:buChar char="–"/>
              <a:defRPr sz="2000">
                <a:solidFill>
                  <a:srgbClr val="000000"/>
                </a:solidFill>
                <a:latin typeface="+mn-lt"/>
              </a:defRPr>
            </a:lvl2pPr>
            <a:lvl3pPr marL="1143000" indent="-228600" algn="l" rtl="0" fontAlgn="base">
              <a:spcBef>
                <a:spcPct val="20000"/>
              </a:spcBef>
              <a:spcAft>
                <a:spcPct val="0"/>
              </a:spcAft>
              <a:buChar char="•"/>
              <a:defRPr sz="2000">
                <a:solidFill>
                  <a:srgbClr val="000000"/>
                </a:solidFill>
                <a:latin typeface="+mn-lt"/>
              </a:defRPr>
            </a:lvl3pPr>
            <a:lvl4pPr marL="1600200" indent="-228600" algn="l" rtl="0" fontAlgn="base">
              <a:spcBef>
                <a:spcPct val="20000"/>
              </a:spcBef>
              <a:spcAft>
                <a:spcPct val="0"/>
              </a:spcAft>
              <a:buChar char="–"/>
              <a:defRPr sz="2000">
                <a:solidFill>
                  <a:srgbClr val="000000"/>
                </a:solidFill>
                <a:latin typeface="+mn-lt"/>
              </a:defRPr>
            </a:lvl4pPr>
            <a:lvl5pPr marL="2057400" indent="-228600" algn="l" rtl="0" fontAlgn="base">
              <a:spcBef>
                <a:spcPct val="20000"/>
              </a:spcBef>
              <a:spcAft>
                <a:spcPct val="0"/>
              </a:spcAft>
              <a:buChar char="»"/>
              <a:defRPr sz="2000">
                <a:solidFill>
                  <a:srgbClr val="000000"/>
                </a:solidFill>
                <a:latin typeface="+mn-lt"/>
              </a:defRPr>
            </a:lvl5pPr>
            <a:lvl6pPr marL="2514600" indent="-228600" algn="l" rtl="0" fontAlgn="base">
              <a:spcBef>
                <a:spcPct val="20000"/>
              </a:spcBef>
              <a:spcAft>
                <a:spcPct val="0"/>
              </a:spcAft>
              <a:buChar char="»"/>
              <a:defRPr sz="2000">
                <a:solidFill>
                  <a:srgbClr val="000000"/>
                </a:solidFill>
                <a:latin typeface="+mn-lt"/>
              </a:defRPr>
            </a:lvl6pPr>
            <a:lvl7pPr marL="2971800" indent="-228600" algn="l" rtl="0" fontAlgn="base">
              <a:spcBef>
                <a:spcPct val="20000"/>
              </a:spcBef>
              <a:spcAft>
                <a:spcPct val="0"/>
              </a:spcAft>
              <a:buChar char="»"/>
              <a:defRPr sz="2000">
                <a:solidFill>
                  <a:srgbClr val="000000"/>
                </a:solidFill>
                <a:latin typeface="+mn-lt"/>
              </a:defRPr>
            </a:lvl7pPr>
            <a:lvl8pPr marL="3429000" indent="-228600" algn="l" rtl="0" fontAlgn="base">
              <a:spcBef>
                <a:spcPct val="20000"/>
              </a:spcBef>
              <a:spcAft>
                <a:spcPct val="0"/>
              </a:spcAft>
              <a:buChar char="»"/>
              <a:defRPr sz="2000">
                <a:solidFill>
                  <a:srgbClr val="000000"/>
                </a:solidFill>
                <a:latin typeface="+mn-lt"/>
              </a:defRPr>
            </a:lvl8pPr>
            <a:lvl9pPr marL="3886200" indent="-228600" algn="l" rtl="0" fontAlgn="base">
              <a:spcBef>
                <a:spcPct val="20000"/>
              </a:spcBef>
              <a:spcAft>
                <a:spcPct val="0"/>
              </a:spcAft>
              <a:buChar char="»"/>
              <a:defRPr sz="2000">
                <a:solidFill>
                  <a:srgbClr val="000000"/>
                </a:solidFill>
                <a:latin typeface="+mn-lt"/>
              </a:defRPr>
            </a:lvl9pPr>
          </a:lstStyle>
          <a:p>
            <a:pPr marL="0" indent="0">
              <a:buNone/>
            </a:pPr>
            <a:r>
              <a:rPr lang="de-DE" sz="800" kern="0" dirty="0"/>
              <a:t> *1</a:t>
            </a:r>
          </a:p>
          <a:p>
            <a:pPr marL="0" indent="0">
              <a:buNone/>
            </a:pPr>
            <a:r>
              <a:rPr lang="de-DE" sz="1200" kern="0" dirty="0"/>
              <a:t>Fr. – Sa. ganztägig</a:t>
            </a:r>
            <a:endParaRPr lang="de-DE" sz="1400" kern="0" dirty="0"/>
          </a:p>
          <a:p>
            <a:pPr marL="0" indent="0">
              <a:buFontTx/>
              <a:buNone/>
            </a:pPr>
            <a:r>
              <a:rPr lang="de-DE" sz="800" kern="0" dirty="0"/>
              <a:t> </a:t>
            </a:r>
          </a:p>
          <a:p>
            <a:pPr marL="0" indent="0">
              <a:buFontTx/>
              <a:buNone/>
            </a:pPr>
            <a:r>
              <a:rPr lang="de-DE" sz="800" kern="0" dirty="0"/>
              <a:t> *2 </a:t>
            </a:r>
          </a:p>
          <a:p>
            <a:pPr marL="0" indent="0">
              <a:buFontTx/>
              <a:buNone/>
            </a:pPr>
            <a:r>
              <a:rPr lang="de-DE" sz="1200" kern="0" dirty="0"/>
              <a:t>Unterschiedlich, je nach Jahreszeit / Wetter</a:t>
            </a:r>
          </a:p>
        </p:txBody>
      </p:sp>
    </p:spTree>
    <p:extLst>
      <p:ext uri="{BB962C8B-B14F-4D97-AF65-F5344CB8AC3E}">
        <p14:creationId xmlns:p14="http://schemas.microsoft.com/office/powerpoint/2010/main" val="6984634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2A42E4BE-C6B1-461A-9F35-694351C98095}"/>
              </a:ext>
            </a:extLst>
          </p:cNvPr>
          <p:cNvSpPr>
            <a:spLocks noGrp="1"/>
          </p:cNvSpPr>
          <p:nvPr>
            <p:ph type="sldNum" sz="quarter" idx="12"/>
          </p:nvPr>
        </p:nvSpPr>
        <p:spPr/>
        <p:txBody>
          <a:bodyPr/>
          <a:lstStyle/>
          <a:p>
            <a:fld id="{44E3F722-D3EF-41DE-8EE0-3D41B5E1745D}" type="slidenum">
              <a:rPr lang="ru-RU" smtClean="0"/>
              <a:pPr/>
              <a:t>23</a:t>
            </a:fld>
            <a:endParaRPr lang="ru-RU"/>
          </a:p>
        </p:txBody>
      </p:sp>
      <p:graphicFrame>
        <p:nvGraphicFramePr>
          <p:cNvPr id="4" name="Tabelle 3">
            <a:extLst>
              <a:ext uri="{FF2B5EF4-FFF2-40B4-BE49-F238E27FC236}">
                <a16:creationId xmlns:a16="http://schemas.microsoft.com/office/drawing/2014/main" id="{391ADFBF-8A90-4FF2-BB7D-55F36BBBBCDE}"/>
              </a:ext>
            </a:extLst>
          </p:cNvPr>
          <p:cNvGraphicFramePr>
            <a:graphicFrameLocks noGrp="1"/>
          </p:cNvGraphicFramePr>
          <p:nvPr>
            <p:extLst>
              <p:ext uri="{D42A27DB-BD31-4B8C-83A1-F6EECF244321}">
                <p14:modId xmlns:p14="http://schemas.microsoft.com/office/powerpoint/2010/main" val="1271675879"/>
              </p:ext>
            </p:extLst>
          </p:nvPr>
        </p:nvGraphicFramePr>
        <p:xfrm>
          <a:off x="143508" y="2992299"/>
          <a:ext cx="7452828" cy="1337876"/>
        </p:xfrm>
        <a:graphic>
          <a:graphicData uri="http://schemas.openxmlformats.org/drawingml/2006/table">
            <a:tbl>
              <a:tblPr/>
              <a:tblGrid>
                <a:gridCol w="1981594">
                  <a:extLst>
                    <a:ext uri="{9D8B030D-6E8A-4147-A177-3AD203B41FA5}">
                      <a16:colId xmlns:a16="http://schemas.microsoft.com/office/drawing/2014/main" val="660575924"/>
                    </a:ext>
                  </a:extLst>
                </a:gridCol>
                <a:gridCol w="1390165">
                  <a:extLst>
                    <a:ext uri="{9D8B030D-6E8A-4147-A177-3AD203B41FA5}">
                      <a16:colId xmlns:a16="http://schemas.microsoft.com/office/drawing/2014/main" val="2745483444"/>
                    </a:ext>
                  </a:extLst>
                </a:gridCol>
                <a:gridCol w="1343421">
                  <a:extLst>
                    <a:ext uri="{9D8B030D-6E8A-4147-A177-3AD203B41FA5}">
                      <a16:colId xmlns:a16="http://schemas.microsoft.com/office/drawing/2014/main" val="1457067064"/>
                    </a:ext>
                  </a:extLst>
                </a:gridCol>
                <a:gridCol w="1365776">
                  <a:extLst>
                    <a:ext uri="{9D8B030D-6E8A-4147-A177-3AD203B41FA5}">
                      <a16:colId xmlns:a16="http://schemas.microsoft.com/office/drawing/2014/main" val="1806300690"/>
                    </a:ext>
                  </a:extLst>
                </a:gridCol>
                <a:gridCol w="1371872">
                  <a:extLst>
                    <a:ext uri="{9D8B030D-6E8A-4147-A177-3AD203B41FA5}">
                      <a16:colId xmlns:a16="http://schemas.microsoft.com/office/drawing/2014/main" val="2537742340"/>
                    </a:ext>
                  </a:extLst>
                </a:gridCol>
              </a:tblGrid>
              <a:tr h="2296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cap="flat">
                      <a:noFill/>
                    </a:lnL>
                    <a:lnR w="12700" cap="flat" cmpd="sng" algn="ctr">
                      <a:solidFill>
                        <a:srgbClr val="FFFFFF"/>
                      </a:solidFill>
                      <a:prstDash val="solid"/>
                      <a:round/>
                      <a:headEnd type="none" w="med" len="med"/>
                      <a:tailEnd type="none" w="med" len="med"/>
                    </a:lnR>
                    <a:lnT cap="flat">
                      <a:noFill/>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600" b="1" i="0" u="none" strike="noStrike" cap="none" normalizeH="0" baseline="0" dirty="0">
                          <a:ln>
                            <a:noFill/>
                          </a:ln>
                          <a:solidFill>
                            <a:srgbClr val="373737"/>
                          </a:solidFill>
                          <a:effectLst/>
                          <a:latin typeface="Arial" charset="0"/>
                          <a:ea typeface="굴림" pitchFamily="34" charset="-127"/>
                        </a:rPr>
                        <a:t>Ja, </a:t>
                      </a:r>
                      <a:r>
                        <a:rPr kumimoji="0" lang="en-US" altLang="ko-KR" sz="1600" b="1" i="0" u="none" strike="noStrike" cap="none" normalizeH="0" baseline="0" dirty="0" err="1">
                          <a:ln>
                            <a:noFill/>
                          </a:ln>
                          <a:solidFill>
                            <a:srgbClr val="373737"/>
                          </a:solidFill>
                          <a:effectLst/>
                          <a:latin typeface="Arial" charset="0"/>
                          <a:ea typeface="굴림" pitchFamily="34" charset="-127"/>
                        </a:rPr>
                        <a:t>deutlich</a:t>
                      </a:r>
                      <a:endParaRPr kumimoji="0" lang="ko-KR" altLang="en-US" sz="16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0">
                      <a:gsLst>
                        <a:gs pos="0">
                          <a:schemeClr val="accent2">
                            <a:gamma/>
                            <a:tint val="35686"/>
                            <a:invGamma/>
                          </a:schemeClr>
                        </a:gs>
                        <a:gs pos="100000">
                          <a:schemeClr val="accent2"/>
                        </a:gs>
                      </a:gsLst>
                      <a:lin ang="5400000" scaled="1"/>
                    </a:gra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600" b="1" i="0" u="none" strike="noStrike" cap="none" normalizeH="0" baseline="0" dirty="0">
                          <a:ln>
                            <a:noFill/>
                          </a:ln>
                          <a:solidFill>
                            <a:srgbClr val="373737"/>
                          </a:solidFill>
                          <a:effectLst/>
                          <a:latin typeface="Arial" charset="0"/>
                          <a:ea typeface="굴림" pitchFamily="34" charset="-127"/>
                        </a:rPr>
                        <a:t>Ja, </a:t>
                      </a:r>
                      <a:r>
                        <a:rPr kumimoji="0" lang="en-US" altLang="ko-KR" sz="1600" b="1" i="0" u="none" strike="noStrike" cap="none" normalizeH="0" baseline="0" dirty="0" err="1">
                          <a:ln>
                            <a:noFill/>
                          </a:ln>
                          <a:solidFill>
                            <a:srgbClr val="373737"/>
                          </a:solidFill>
                          <a:effectLst/>
                          <a:latin typeface="Arial" charset="0"/>
                          <a:ea typeface="굴림" pitchFamily="34" charset="-127"/>
                        </a:rPr>
                        <a:t>wahrnehmbar</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0">
                      <a:gsLst>
                        <a:gs pos="0">
                          <a:schemeClr val="accent2">
                            <a:gamma/>
                            <a:tint val="35686"/>
                            <a:invGamma/>
                          </a:schemeClr>
                        </a:gs>
                        <a:gs pos="100000">
                          <a:schemeClr val="accent2"/>
                        </a:gs>
                      </a:gsLst>
                      <a:lin ang="5400000" scaled="1"/>
                    </a:gra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600" b="1" i="0" u="none" strike="noStrike" cap="none" normalizeH="0" baseline="0" dirty="0">
                          <a:ln>
                            <a:noFill/>
                          </a:ln>
                          <a:solidFill>
                            <a:srgbClr val="373737"/>
                          </a:solidFill>
                          <a:effectLst/>
                          <a:latin typeface="Arial" charset="0"/>
                          <a:ea typeface="굴림" pitchFamily="34" charset="-127"/>
                        </a:rPr>
                        <a:t>Ja, </a:t>
                      </a:r>
                      <a:r>
                        <a:rPr kumimoji="0" lang="en-US" altLang="ko-KR" sz="1600" b="1" i="0" u="none" strike="noStrike" cap="none" normalizeH="0" baseline="0" dirty="0" err="1">
                          <a:ln>
                            <a:noFill/>
                          </a:ln>
                          <a:solidFill>
                            <a:srgbClr val="373737"/>
                          </a:solidFill>
                          <a:effectLst/>
                          <a:latin typeface="Arial" charset="0"/>
                          <a:ea typeface="굴림" pitchFamily="34" charset="-127"/>
                        </a:rPr>
                        <a:t>kaum</a:t>
                      </a:r>
                      <a:r>
                        <a:rPr kumimoji="0" lang="en-US" altLang="ko-KR" sz="1600" b="1" i="0" u="none" strike="noStrike" cap="none" normalizeH="0" baseline="0" dirty="0">
                          <a:ln>
                            <a:noFill/>
                          </a:ln>
                          <a:solidFill>
                            <a:srgbClr val="373737"/>
                          </a:solidFill>
                          <a:effectLst/>
                          <a:latin typeface="Arial" charset="0"/>
                          <a:ea typeface="굴림" pitchFamily="34" charset="-127"/>
                        </a:rPr>
                        <a:t> </a:t>
                      </a:r>
                      <a:r>
                        <a:rPr kumimoji="0" lang="en-US" altLang="ko-KR" sz="1600" b="1" i="0" u="none" strike="noStrike" cap="none" normalizeH="0" baseline="0" dirty="0" err="1">
                          <a:ln>
                            <a:noFill/>
                          </a:ln>
                          <a:solidFill>
                            <a:srgbClr val="373737"/>
                          </a:solidFill>
                          <a:effectLst/>
                          <a:latin typeface="Arial" charset="0"/>
                          <a:ea typeface="굴림" pitchFamily="34" charset="-127"/>
                        </a:rPr>
                        <a:t>wahrnehmbar</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0">
                      <a:gsLst>
                        <a:gs pos="0">
                          <a:schemeClr val="accent2">
                            <a:gamma/>
                            <a:tint val="35686"/>
                            <a:invGamma/>
                          </a:schemeClr>
                        </a:gs>
                        <a:gs pos="100000">
                          <a:schemeClr val="accent2"/>
                        </a:gs>
                      </a:gsLst>
                      <a:lin ang="5400000" scaled="1"/>
                    </a:gra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600" b="1" i="0" u="none" strike="noStrike" cap="none" normalizeH="0" baseline="0" dirty="0" err="1">
                          <a:ln>
                            <a:noFill/>
                          </a:ln>
                          <a:solidFill>
                            <a:srgbClr val="373737"/>
                          </a:solidFill>
                          <a:effectLst/>
                          <a:latin typeface="Arial" charset="0"/>
                          <a:ea typeface="굴림" pitchFamily="34" charset="-127"/>
                        </a:rPr>
                        <a:t>Nein</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0">
                      <a:gsLst>
                        <a:gs pos="0">
                          <a:schemeClr val="accent2">
                            <a:gamma/>
                            <a:tint val="35686"/>
                            <a:invGamma/>
                          </a:schemeClr>
                        </a:gs>
                        <a:gs pos="100000">
                          <a:schemeClr val="accent2"/>
                        </a:gs>
                      </a:gsLst>
                      <a:lin ang="5400000" scaled="1"/>
                    </a:gradFill>
                  </a:tcPr>
                </a:tc>
                <a:extLst>
                  <a:ext uri="{0D108BD9-81ED-4DB2-BD59-A6C34878D82A}">
                    <a16:rowId xmlns:a16="http://schemas.microsoft.com/office/drawing/2014/main" val="3295308011"/>
                  </a:ext>
                </a:extLst>
              </a:tr>
              <a:tr h="28652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ko-KR" sz="1800" b="0" i="0" u="none" strike="noStrike" cap="none" normalizeH="0" baseline="0" dirty="0">
                          <a:ln>
                            <a:noFill/>
                          </a:ln>
                          <a:solidFill>
                            <a:srgbClr val="373737"/>
                          </a:solidFill>
                          <a:effectLst/>
                          <a:latin typeface="Arial" charset="0"/>
                          <a:ea typeface="굴림" pitchFamily="34" charset="-127"/>
                        </a:rPr>
                        <a:t>Müller-</a:t>
                      </a:r>
                      <a:r>
                        <a:rPr kumimoji="0" lang="en-US" altLang="ko-KR" sz="1800" b="0" i="0" u="none" strike="noStrike" cap="none" normalizeH="0" baseline="0" dirty="0" err="1">
                          <a:ln>
                            <a:noFill/>
                          </a:ln>
                          <a:solidFill>
                            <a:srgbClr val="373737"/>
                          </a:solidFill>
                          <a:effectLst/>
                          <a:latin typeface="Arial" charset="0"/>
                          <a:ea typeface="굴림" pitchFamily="34" charset="-127"/>
                        </a:rPr>
                        <a:t>Langhard</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blipFill dpi="0" rotWithShape="0">
                      <a:blip r:embed="rId3"/>
                      <a:srcRect/>
                      <a:stretch>
                        <a:fillRect/>
                      </a:stretch>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ko-KR"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ko-KR"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e-DE" altLang="ko-KR" sz="1800" b="0" i="0" u="none" strike="noStrike" cap="none" normalizeH="0" baseline="0" dirty="0">
                          <a:ln>
                            <a:noFill/>
                          </a:ln>
                          <a:solidFill>
                            <a:srgbClr val="373737"/>
                          </a:solidFill>
                          <a:effectLst/>
                          <a:latin typeface="Arial" charset="0"/>
                          <a:ea typeface="굴림" pitchFamily="34" charset="-127"/>
                        </a:rPr>
                        <a:t>X</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extLst>
                  <a:ext uri="{0D108BD9-81ED-4DB2-BD59-A6C34878D82A}">
                    <a16:rowId xmlns:a16="http://schemas.microsoft.com/office/drawing/2014/main" val="1279904644"/>
                  </a:ext>
                </a:extLst>
              </a:tr>
              <a:tr h="27539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altLang="ko-KR" sz="1800" b="0" i="0" u="none" strike="noStrike" cap="none" normalizeH="0" baseline="0" dirty="0" err="1">
                          <a:ln>
                            <a:noFill/>
                          </a:ln>
                          <a:solidFill>
                            <a:srgbClr val="373737"/>
                          </a:solidFill>
                          <a:effectLst/>
                          <a:latin typeface="Arial" charset="0"/>
                          <a:ea typeface="굴림" pitchFamily="34" charset="-127"/>
                        </a:rPr>
                        <a:t>Cafe</a:t>
                      </a:r>
                      <a:r>
                        <a:rPr kumimoji="0" lang="de-DE" altLang="ko-KR" sz="1800" b="0" i="0" u="none" strike="noStrike" cap="none" normalizeH="0" baseline="0" dirty="0">
                          <a:ln>
                            <a:noFill/>
                          </a:ln>
                          <a:solidFill>
                            <a:srgbClr val="373737"/>
                          </a:solidFill>
                          <a:effectLst/>
                          <a:latin typeface="Arial" charset="0"/>
                          <a:ea typeface="굴림" pitchFamily="34" charset="-127"/>
                        </a:rPr>
                        <a:t> </a:t>
                      </a:r>
                      <a:r>
                        <a:rPr kumimoji="0" lang="de-DE" altLang="ko-KR" sz="1800" b="0" i="0" u="none" strike="noStrike" cap="none" normalizeH="0" baseline="0" dirty="0" err="1">
                          <a:ln>
                            <a:noFill/>
                          </a:ln>
                          <a:solidFill>
                            <a:srgbClr val="373737"/>
                          </a:solidFill>
                          <a:effectLst/>
                          <a:latin typeface="Arial" charset="0"/>
                          <a:ea typeface="굴림" pitchFamily="34" charset="-127"/>
                        </a:rPr>
                        <a:t>Miebach‘s</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blipFill dpi="0" rotWithShape="0">
                      <a:blip r:embed="rId3"/>
                      <a:srcRect/>
                      <a:stretch>
                        <a:fillRect/>
                      </a:stretch>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e-DE" altLang="ko-KR" sz="1800" b="0" i="0" u="none" strike="noStrike" cap="none" normalizeH="0" baseline="0" dirty="0">
                          <a:ln>
                            <a:noFill/>
                          </a:ln>
                          <a:solidFill>
                            <a:srgbClr val="373737"/>
                          </a:solidFill>
                          <a:effectLst/>
                          <a:latin typeface="Arial" charset="0"/>
                          <a:ea typeface="굴림" pitchFamily="34" charset="-127"/>
                        </a:rPr>
                        <a:t>X</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extLst>
                  <a:ext uri="{0D108BD9-81ED-4DB2-BD59-A6C34878D82A}">
                    <a16:rowId xmlns:a16="http://schemas.microsoft.com/office/drawing/2014/main" val="2427064015"/>
                  </a:ext>
                </a:extLst>
              </a:tr>
              <a:tr h="28828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ko-KR" sz="1800" b="0" i="0" u="none" strike="noStrike" cap="none" normalizeH="0" baseline="0" dirty="0" err="1">
                          <a:ln>
                            <a:noFill/>
                          </a:ln>
                          <a:solidFill>
                            <a:srgbClr val="373737"/>
                          </a:solidFill>
                          <a:effectLst/>
                          <a:latin typeface="Arial" charset="0"/>
                          <a:ea typeface="굴림" pitchFamily="34" charset="-127"/>
                        </a:rPr>
                        <a:t>Bäckerei</a:t>
                      </a:r>
                      <a:r>
                        <a:rPr kumimoji="0" lang="en-US" altLang="ko-KR" sz="1800" b="0" i="0" u="none" strike="noStrike" cap="none" normalizeH="0" baseline="0" dirty="0">
                          <a:ln>
                            <a:noFill/>
                          </a:ln>
                          <a:solidFill>
                            <a:srgbClr val="373737"/>
                          </a:solidFill>
                          <a:effectLst/>
                          <a:latin typeface="Arial" charset="0"/>
                          <a:ea typeface="굴림" pitchFamily="34" charset="-127"/>
                        </a:rPr>
                        <a:t> </a:t>
                      </a:r>
                      <a:r>
                        <a:rPr kumimoji="0" lang="en-US" altLang="ko-KR" sz="1800" b="0" i="0" u="none" strike="noStrike" cap="none" normalizeH="0" baseline="0" dirty="0" err="1">
                          <a:ln>
                            <a:noFill/>
                          </a:ln>
                          <a:solidFill>
                            <a:srgbClr val="373737"/>
                          </a:solidFill>
                          <a:effectLst/>
                          <a:latin typeface="Arial" charset="0"/>
                          <a:ea typeface="굴림" pitchFamily="34" charset="-127"/>
                        </a:rPr>
                        <a:t>Lubig</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blipFill dpi="0" rotWithShape="0">
                      <a:blip r:embed="rId3"/>
                      <a:srcRect/>
                      <a:stretch>
                        <a:fillRect/>
                      </a:stretch>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e-DE" altLang="ko-KR" sz="1800" b="0" i="0" u="none" strike="noStrike" cap="none" normalizeH="0" baseline="0" dirty="0">
                          <a:ln>
                            <a:noFill/>
                          </a:ln>
                          <a:solidFill>
                            <a:srgbClr val="373737"/>
                          </a:solidFill>
                          <a:effectLst/>
                          <a:latin typeface="Arial" charset="0"/>
                          <a:ea typeface="굴림" pitchFamily="34" charset="-127"/>
                        </a:rPr>
                        <a:t>X</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ko-KR"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extLst>
                  <a:ext uri="{0D108BD9-81ED-4DB2-BD59-A6C34878D82A}">
                    <a16:rowId xmlns:a16="http://schemas.microsoft.com/office/drawing/2014/main" val="3032365381"/>
                  </a:ext>
                </a:extLst>
              </a:tr>
            </a:tbl>
          </a:graphicData>
        </a:graphic>
      </p:graphicFrame>
      <p:graphicFrame>
        <p:nvGraphicFramePr>
          <p:cNvPr id="5" name="Tabelle 4">
            <a:extLst>
              <a:ext uri="{FF2B5EF4-FFF2-40B4-BE49-F238E27FC236}">
                <a16:creationId xmlns:a16="http://schemas.microsoft.com/office/drawing/2014/main" id="{5BA40A0E-5D13-48D0-9CDC-FDE55988F780}"/>
              </a:ext>
            </a:extLst>
          </p:cNvPr>
          <p:cNvGraphicFramePr>
            <a:graphicFrameLocks noGrp="1"/>
          </p:cNvGraphicFramePr>
          <p:nvPr>
            <p:extLst>
              <p:ext uri="{D42A27DB-BD31-4B8C-83A1-F6EECF244321}">
                <p14:modId xmlns:p14="http://schemas.microsoft.com/office/powerpoint/2010/main" val="2299834362"/>
              </p:ext>
            </p:extLst>
          </p:nvPr>
        </p:nvGraphicFramePr>
        <p:xfrm>
          <a:off x="143508" y="4965622"/>
          <a:ext cx="4716524" cy="1124516"/>
        </p:xfrm>
        <a:graphic>
          <a:graphicData uri="http://schemas.openxmlformats.org/drawingml/2006/table">
            <a:tbl>
              <a:tblPr/>
              <a:tblGrid>
                <a:gridCol w="1982159">
                  <a:extLst>
                    <a:ext uri="{9D8B030D-6E8A-4147-A177-3AD203B41FA5}">
                      <a16:colId xmlns:a16="http://schemas.microsoft.com/office/drawing/2014/main" val="660575924"/>
                    </a:ext>
                  </a:extLst>
                </a:gridCol>
                <a:gridCol w="1390562">
                  <a:extLst>
                    <a:ext uri="{9D8B030D-6E8A-4147-A177-3AD203B41FA5}">
                      <a16:colId xmlns:a16="http://schemas.microsoft.com/office/drawing/2014/main" val="2745483444"/>
                    </a:ext>
                  </a:extLst>
                </a:gridCol>
                <a:gridCol w="1343803">
                  <a:extLst>
                    <a:ext uri="{9D8B030D-6E8A-4147-A177-3AD203B41FA5}">
                      <a16:colId xmlns:a16="http://schemas.microsoft.com/office/drawing/2014/main" val="1457067064"/>
                    </a:ext>
                  </a:extLst>
                </a:gridCol>
              </a:tblGrid>
              <a:tr h="2296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cap="flat">
                      <a:noFill/>
                    </a:lnL>
                    <a:lnR w="12700" cap="flat" cmpd="sng" algn="ctr">
                      <a:solidFill>
                        <a:srgbClr val="FFFFFF"/>
                      </a:solidFill>
                      <a:prstDash val="solid"/>
                      <a:round/>
                      <a:headEnd type="none" w="med" len="med"/>
                      <a:tailEnd type="none" w="med" len="med"/>
                    </a:lnR>
                    <a:lnT cap="flat">
                      <a:noFill/>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600" b="1" i="0" u="none" strike="noStrike" cap="none" normalizeH="0" baseline="0" dirty="0">
                          <a:ln>
                            <a:noFill/>
                          </a:ln>
                          <a:solidFill>
                            <a:srgbClr val="373737"/>
                          </a:solidFill>
                          <a:effectLst/>
                          <a:latin typeface="Arial" charset="0"/>
                          <a:ea typeface="굴림" pitchFamily="34" charset="-127"/>
                        </a:rPr>
                        <a:t>Ja</a:t>
                      </a:r>
                      <a:endParaRPr kumimoji="0" lang="ko-KR" altLang="en-US" sz="16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0">
                      <a:gsLst>
                        <a:gs pos="0">
                          <a:schemeClr val="accent2">
                            <a:gamma/>
                            <a:tint val="35686"/>
                            <a:invGamma/>
                          </a:schemeClr>
                        </a:gs>
                        <a:gs pos="100000">
                          <a:schemeClr val="accent2"/>
                        </a:gs>
                      </a:gsLst>
                      <a:lin ang="5400000" scaled="1"/>
                    </a:gra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600" b="1" i="0" u="none" strike="noStrike" cap="none" normalizeH="0" baseline="0" dirty="0" err="1">
                          <a:ln>
                            <a:noFill/>
                          </a:ln>
                          <a:solidFill>
                            <a:srgbClr val="373737"/>
                          </a:solidFill>
                          <a:effectLst/>
                          <a:latin typeface="Arial" charset="0"/>
                          <a:ea typeface="굴림" pitchFamily="34" charset="-127"/>
                        </a:rPr>
                        <a:t>Nein</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0">
                      <a:gsLst>
                        <a:gs pos="0">
                          <a:schemeClr val="accent2">
                            <a:gamma/>
                            <a:tint val="35686"/>
                            <a:invGamma/>
                          </a:schemeClr>
                        </a:gs>
                        <a:gs pos="100000">
                          <a:schemeClr val="accent2"/>
                        </a:gs>
                      </a:gsLst>
                      <a:lin ang="5400000" scaled="1"/>
                    </a:gradFill>
                  </a:tcPr>
                </a:tc>
                <a:extLst>
                  <a:ext uri="{0D108BD9-81ED-4DB2-BD59-A6C34878D82A}">
                    <a16:rowId xmlns:a16="http://schemas.microsoft.com/office/drawing/2014/main" val="3295308011"/>
                  </a:ext>
                </a:extLst>
              </a:tr>
              <a:tr h="28652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ko-KR" sz="1800" b="0" i="0" u="none" strike="noStrike" cap="none" normalizeH="0" baseline="0" dirty="0">
                          <a:ln>
                            <a:noFill/>
                          </a:ln>
                          <a:solidFill>
                            <a:srgbClr val="373737"/>
                          </a:solidFill>
                          <a:effectLst/>
                          <a:latin typeface="Arial" charset="0"/>
                          <a:ea typeface="굴림" pitchFamily="34" charset="-127"/>
                        </a:rPr>
                        <a:t>Müller-</a:t>
                      </a:r>
                      <a:r>
                        <a:rPr kumimoji="0" lang="en-US" altLang="ko-KR" sz="1800" b="0" i="0" u="none" strike="noStrike" cap="none" normalizeH="0" baseline="0" dirty="0" err="1">
                          <a:ln>
                            <a:noFill/>
                          </a:ln>
                          <a:solidFill>
                            <a:srgbClr val="373737"/>
                          </a:solidFill>
                          <a:effectLst/>
                          <a:latin typeface="Arial" charset="0"/>
                          <a:ea typeface="굴림" pitchFamily="34" charset="-127"/>
                        </a:rPr>
                        <a:t>Langhard</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blipFill dpi="0" rotWithShape="0">
                      <a:blip r:embed="rId3"/>
                      <a:srcRect/>
                      <a:stretch>
                        <a:fillRect/>
                      </a:stretch>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800" b="0" i="0" u="none" strike="noStrike" cap="none" normalizeH="0" baseline="0" dirty="0">
                          <a:ln>
                            <a:noFill/>
                          </a:ln>
                          <a:solidFill>
                            <a:srgbClr val="373737"/>
                          </a:solidFill>
                          <a:effectLst/>
                          <a:latin typeface="Arial" charset="0"/>
                          <a:ea typeface="굴림" pitchFamily="34" charset="-127"/>
                        </a:rPr>
                        <a:t>X </a:t>
                      </a:r>
                      <a:r>
                        <a:rPr kumimoji="0" lang="en-US" altLang="ko-KR" sz="800" b="0" i="0" u="none" strike="noStrike" cap="none" normalizeH="0" baseline="0" dirty="0">
                          <a:ln>
                            <a:noFill/>
                          </a:ln>
                          <a:solidFill>
                            <a:srgbClr val="373737"/>
                          </a:solidFill>
                          <a:effectLst/>
                          <a:latin typeface="Arial" charset="0"/>
                          <a:ea typeface="굴림" pitchFamily="34" charset="-127"/>
                        </a:rPr>
                        <a:t>1</a:t>
                      </a:r>
                      <a:endParaRPr kumimoji="0" lang="en-US" altLang="ko-KR"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extLst>
                  <a:ext uri="{0D108BD9-81ED-4DB2-BD59-A6C34878D82A}">
                    <a16:rowId xmlns:a16="http://schemas.microsoft.com/office/drawing/2014/main" val="1279904644"/>
                  </a:ext>
                </a:extLst>
              </a:tr>
              <a:tr h="27539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altLang="ko-KR" sz="1800" b="0" i="0" u="none" strike="noStrike" cap="none" normalizeH="0" baseline="0" dirty="0" err="1">
                          <a:ln>
                            <a:noFill/>
                          </a:ln>
                          <a:solidFill>
                            <a:srgbClr val="373737"/>
                          </a:solidFill>
                          <a:effectLst/>
                          <a:latin typeface="Arial" charset="0"/>
                          <a:ea typeface="굴림" pitchFamily="34" charset="-127"/>
                        </a:rPr>
                        <a:t>Cafe</a:t>
                      </a:r>
                      <a:r>
                        <a:rPr kumimoji="0" lang="de-DE" altLang="ko-KR" sz="1800" b="0" i="0" u="none" strike="noStrike" cap="none" normalizeH="0" baseline="0" dirty="0">
                          <a:ln>
                            <a:noFill/>
                          </a:ln>
                          <a:solidFill>
                            <a:srgbClr val="373737"/>
                          </a:solidFill>
                          <a:effectLst/>
                          <a:latin typeface="Arial" charset="0"/>
                          <a:ea typeface="굴림" pitchFamily="34" charset="-127"/>
                        </a:rPr>
                        <a:t> </a:t>
                      </a:r>
                      <a:r>
                        <a:rPr kumimoji="0" lang="de-DE" altLang="ko-KR" sz="1800" b="0" i="0" u="none" strike="noStrike" cap="none" normalizeH="0" baseline="0" dirty="0" err="1">
                          <a:ln>
                            <a:noFill/>
                          </a:ln>
                          <a:solidFill>
                            <a:srgbClr val="373737"/>
                          </a:solidFill>
                          <a:effectLst/>
                          <a:latin typeface="Arial" charset="0"/>
                          <a:ea typeface="굴림" pitchFamily="34" charset="-127"/>
                        </a:rPr>
                        <a:t>Miebach‘s</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blipFill dpi="0" rotWithShape="0">
                      <a:blip r:embed="rId3"/>
                      <a:srcRect/>
                      <a:stretch>
                        <a:fillRect/>
                      </a:stretch>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e-DE" altLang="ko-KR" sz="1800" b="0" i="0" u="none" strike="noStrike" cap="none" normalizeH="0" baseline="0" dirty="0">
                          <a:ln>
                            <a:noFill/>
                          </a:ln>
                          <a:solidFill>
                            <a:srgbClr val="373737"/>
                          </a:solidFill>
                          <a:effectLst/>
                          <a:latin typeface="Arial" charset="0"/>
                          <a:ea typeface="굴림" pitchFamily="34" charset="-127"/>
                        </a:rPr>
                        <a:t>X</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extLst>
                  <a:ext uri="{0D108BD9-81ED-4DB2-BD59-A6C34878D82A}">
                    <a16:rowId xmlns:a16="http://schemas.microsoft.com/office/drawing/2014/main" val="2427064015"/>
                  </a:ext>
                </a:extLst>
              </a:tr>
              <a:tr h="28828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ko-KR" sz="1800" b="0" i="0" u="none" strike="noStrike" cap="none" normalizeH="0" baseline="0" dirty="0" err="1">
                          <a:ln>
                            <a:noFill/>
                          </a:ln>
                          <a:solidFill>
                            <a:srgbClr val="373737"/>
                          </a:solidFill>
                          <a:effectLst/>
                          <a:latin typeface="Arial" charset="0"/>
                          <a:ea typeface="굴림" pitchFamily="34" charset="-127"/>
                        </a:rPr>
                        <a:t>Bäckerei</a:t>
                      </a:r>
                      <a:r>
                        <a:rPr kumimoji="0" lang="en-US" altLang="ko-KR" sz="1800" b="0" i="0" u="none" strike="noStrike" cap="none" normalizeH="0" baseline="0" dirty="0">
                          <a:ln>
                            <a:noFill/>
                          </a:ln>
                          <a:solidFill>
                            <a:srgbClr val="373737"/>
                          </a:solidFill>
                          <a:effectLst/>
                          <a:latin typeface="Arial" charset="0"/>
                          <a:ea typeface="굴림" pitchFamily="34" charset="-127"/>
                        </a:rPr>
                        <a:t> </a:t>
                      </a:r>
                      <a:r>
                        <a:rPr kumimoji="0" lang="en-US" altLang="ko-KR" sz="1800" b="0" i="0" u="none" strike="noStrike" cap="none" normalizeH="0" baseline="0" dirty="0" err="1">
                          <a:ln>
                            <a:noFill/>
                          </a:ln>
                          <a:solidFill>
                            <a:srgbClr val="373737"/>
                          </a:solidFill>
                          <a:effectLst/>
                          <a:latin typeface="Arial" charset="0"/>
                          <a:ea typeface="굴림" pitchFamily="34" charset="-127"/>
                        </a:rPr>
                        <a:t>Lubig</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blipFill dpi="0" rotWithShape="0">
                      <a:blip r:embed="rId3"/>
                      <a:srcRect/>
                      <a:stretch>
                        <a:fillRect/>
                      </a:stretch>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e-DE" altLang="ko-KR" sz="1800" b="0" i="0" u="none" strike="noStrike" cap="none" normalizeH="0" baseline="0" dirty="0">
                          <a:ln>
                            <a:noFill/>
                          </a:ln>
                          <a:solidFill>
                            <a:srgbClr val="373737"/>
                          </a:solidFill>
                          <a:effectLst/>
                          <a:latin typeface="Arial" charset="0"/>
                          <a:ea typeface="굴림" pitchFamily="34" charset="-127"/>
                        </a:rPr>
                        <a:t>X</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extLst>
                  <a:ext uri="{0D108BD9-81ED-4DB2-BD59-A6C34878D82A}">
                    <a16:rowId xmlns:a16="http://schemas.microsoft.com/office/drawing/2014/main" val="3032365381"/>
                  </a:ext>
                </a:extLst>
              </a:tr>
            </a:tbl>
          </a:graphicData>
        </a:graphic>
      </p:graphicFrame>
      <p:sp>
        <p:nvSpPr>
          <p:cNvPr id="6" name="Titel 1">
            <a:extLst>
              <a:ext uri="{FF2B5EF4-FFF2-40B4-BE49-F238E27FC236}">
                <a16:creationId xmlns:a16="http://schemas.microsoft.com/office/drawing/2014/main" id="{45001C01-B0E0-44EE-82E0-B80E105A294A}"/>
              </a:ext>
            </a:extLst>
          </p:cNvPr>
          <p:cNvSpPr txBox="1">
            <a:spLocks/>
          </p:cNvSpPr>
          <p:nvPr/>
        </p:nvSpPr>
        <p:spPr bwMode="auto">
          <a:xfrm>
            <a:off x="1224012" y="1484784"/>
            <a:ext cx="6695976" cy="1079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3600">
                <a:solidFill>
                  <a:srgbClr val="000000"/>
                </a:solidFill>
                <a:latin typeface="+mj-lt"/>
                <a:ea typeface="+mj-ea"/>
                <a:cs typeface="+mj-cs"/>
              </a:defRPr>
            </a:lvl1pPr>
            <a:lvl2pPr algn="l" rtl="0" fontAlgn="base">
              <a:spcBef>
                <a:spcPct val="0"/>
              </a:spcBef>
              <a:spcAft>
                <a:spcPct val="0"/>
              </a:spcAft>
              <a:defRPr sz="3600">
                <a:solidFill>
                  <a:srgbClr val="000000"/>
                </a:solidFill>
                <a:latin typeface="Futura LT Book" pitchFamily="2" charset="0"/>
              </a:defRPr>
            </a:lvl2pPr>
            <a:lvl3pPr algn="l" rtl="0" fontAlgn="base">
              <a:spcBef>
                <a:spcPct val="0"/>
              </a:spcBef>
              <a:spcAft>
                <a:spcPct val="0"/>
              </a:spcAft>
              <a:defRPr sz="3600">
                <a:solidFill>
                  <a:srgbClr val="000000"/>
                </a:solidFill>
                <a:latin typeface="Futura LT Book" pitchFamily="2" charset="0"/>
              </a:defRPr>
            </a:lvl3pPr>
            <a:lvl4pPr algn="l" rtl="0" fontAlgn="base">
              <a:spcBef>
                <a:spcPct val="0"/>
              </a:spcBef>
              <a:spcAft>
                <a:spcPct val="0"/>
              </a:spcAft>
              <a:defRPr sz="3600">
                <a:solidFill>
                  <a:srgbClr val="000000"/>
                </a:solidFill>
                <a:latin typeface="Futura LT Book" pitchFamily="2" charset="0"/>
              </a:defRPr>
            </a:lvl4pPr>
            <a:lvl5pPr algn="l" rtl="0" fontAlgn="base">
              <a:spcBef>
                <a:spcPct val="0"/>
              </a:spcBef>
              <a:spcAft>
                <a:spcPct val="0"/>
              </a:spcAft>
              <a:defRPr sz="3600">
                <a:solidFill>
                  <a:srgbClr val="000000"/>
                </a:solidFill>
                <a:latin typeface="Futura LT Book" pitchFamily="2" charset="0"/>
              </a:defRPr>
            </a:lvl5pPr>
            <a:lvl6pPr marL="457200" algn="l" rtl="0" fontAlgn="base">
              <a:spcBef>
                <a:spcPct val="0"/>
              </a:spcBef>
              <a:spcAft>
                <a:spcPct val="0"/>
              </a:spcAft>
              <a:defRPr sz="3600">
                <a:solidFill>
                  <a:srgbClr val="000000"/>
                </a:solidFill>
                <a:latin typeface="Futura LT Book" pitchFamily="2" charset="0"/>
              </a:defRPr>
            </a:lvl6pPr>
            <a:lvl7pPr marL="914400" algn="l" rtl="0" fontAlgn="base">
              <a:spcBef>
                <a:spcPct val="0"/>
              </a:spcBef>
              <a:spcAft>
                <a:spcPct val="0"/>
              </a:spcAft>
              <a:defRPr sz="3600">
                <a:solidFill>
                  <a:srgbClr val="000000"/>
                </a:solidFill>
                <a:latin typeface="Futura LT Book" pitchFamily="2" charset="0"/>
              </a:defRPr>
            </a:lvl7pPr>
            <a:lvl8pPr marL="1371600" algn="l" rtl="0" fontAlgn="base">
              <a:spcBef>
                <a:spcPct val="0"/>
              </a:spcBef>
              <a:spcAft>
                <a:spcPct val="0"/>
              </a:spcAft>
              <a:defRPr sz="3600">
                <a:solidFill>
                  <a:srgbClr val="000000"/>
                </a:solidFill>
                <a:latin typeface="Futura LT Book" pitchFamily="2" charset="0"/>
              </a:defRPr>
            </a:lvl8pPr>
            <a:lvl9pPr marL="1828800" algn="l" rtl="0" fontAlgn="base">
              <a:spcBef>
                <a:spcPct val="0"/>
              </a:spcBef>
              <a:spcAft>
                <a:spcPct val="0"/>
              </a:spcAft>
              <a:defRPr sz="3600">
                <a:solidFill>
                  <a:srgbClr val="000000"/>
                </a:solidFill>
                <a:latin typeface="Futura LT Book" pitchFamily="2" charset="0"/>
              </a:defRPr>
            </a:lvl9pPr>
          </a:lstStyle>
          <a:p>
            <a:pPr algn="ctr"/>
            <a:r>
              <a:rPr lang="de-DE" b="1" kern="0" dirty="0"/>
              <a:t>Backwaren</a:t>
            </a:r>
          </a:p>
          <a:p>
            <a:pPr algn="ctr"/>
            <a:r>
              <a:rPr lang="de-DE" sz="1600" b="1" kern="0" dirty="0"/>
              <a:t>(umliegende Geschäfte)</a:t>
            </a:r>
          </a:p>
        </p:txBody>
      </p:sp>
      <p:sp>
        <p:nvSpPr>
          <p:cNvPr id="7" name="Content Placeholder 8">
            <a:extLst>
              <a:ext uri="{FF2B5EF4-FFF2-40B4-BE49-F238E27FC236}">
                <a16:creationId xmlns:a16="http://schemas.microsoft.com/office/drawing/2014/main" id="{9AFA45BE-A566-49F7-BE15-130F5393C8F1}"/>
              </a:ext>
            </a:extLst>
          </p:cNvPr>
          <p:cNvSpPr txBox="1">
            <a:spLocks/>
          </p:cNvSpPr>
          <p:nvPr/>
        </p:nvSpPr>
        <p:spPr>
          <a:xfrm>
            <a:off x="0" y="2540350"/>
            <a:ext cx="9143999" cy="323738"/>
          </a:xfrm>
          <a:prstGeom prst="rect">
            <a:avLst/>
          </a:prstGeom>
        </p:spPr>
        <p:txBody>
          <a:bodyPr/>
          <a:lstStyle>
            <a:lvl1pPr marL="342900" indent="-342900" algn="l" rtl="0" fontAlgn="base">
              <a:spcBef>
                <a:spcPct val="20000"/>
              </a:spcBef>
              <a:spcAft>
                <a:spcPct val="0"/>
              </a:spcAft>
              <a:buChar char="•"/>
              <a:defRPr sz="2000">
                <a:solidFill>
                  <a:srgbClr val="000000"/>
                </a:solidFill>
                <a:latin typeface="+mn-lt"/>
                <a:ea typeface="+mn-ea"/>
                <a:cs typeface="+mn-cs"/>
              </a:defRPr>
            </a:lvl1pPr>
            <a:lvl2pPr marL="742950" indent="-285750" algn="l" rtl="0" fontAlgn="base">
              <a:spcBef>
                <a:spcPct val="20000"/>
              </a:spcBef>
              <a:spcAft>
                <a:spcPct val="0"/>
              </a:spcAft>
              <a:buChar char="–"/>
              <a:defRPr sz="2000">
                <a:solidFill>
                  <a:srgbClr val="000000"/>
                </a:solidFill>
                <a:latin typeface="+mn-lt"/>
              </a:defRPr>
            </a:lvl2pPr>
            <a:lvl3pPr marL="1143000" indent="-228600" algn="l" rtl="0" fontAlgn="base">
              <a:spcBef>
                <a:spcPct val="20000"/>
              </a:spcBef>
              <a:spcAft>
                <a:spcPct val="0"/>
              </a:spcAft>
              <a:buChar char="•"/>
              <a:defRPr sz="2000">
                <a:solidFill>
                  <a:srgbClr val="000000"/>
                </a:solidFill>
                <a:latin typeface="+mn-lt"/>
              </a:defRPr>
            </a:lvl3pPr>
            <a:lvl4pPr marL="1600200" indent="-228600" algn="l" rtl="0" fontAlgn="base">
              <a:spcBef>
                <a:spcPct val="20000"/>
              </a:spcBef>
              <a:spcAft>
                <a:spcPct val="0"/>
              </a:spcAft>
              <a:buChar char="–"/>
              <a:defRPr sz="2000">
                <a:solidFill>
                  <a:srgbClr val="000000"/>
                </a:solidFill>
                <a:latin typeface="+mn-lt"/>
              </a:defRPr>
            </a:lvl4pPr>
            <a:lvl5pPr marL="2057400" indent="-228600" algn="l" rtl="0" fontAlgn="base">
              <a:spcBef>
                <a:spcPct val="20000"/>
              </a:spcBef>
              <a:spcAft>
                <a:spcPct val="0"/>
              </a:spcAft>
              <a:buChar char="»"/>
              <a:defRPr sz="2000">
                <a:solidFill>
                  <a:srgbClr val="000000"/>
                </a:solidFill>
                <a:latin typeface="+mn-lt"/>
              </a:defRPr>
            </a:lvl5pPr>
            <a:lvl6pPr marL="2514600" indent="-228600" algn="l" rtl="0" fontAlgn="base">
              <a:spcBef>
                <a:spcPct val="20000"/>
              </a:spcBef>
              <a:spcAft>
                <a:spcPct val="0"/>
              </a:spcAft>
              <a:buChar char="»"/>
              <a:defRPr sz="2000">
                <a:solidFill>
                  <a:srgbClr val="000000"/>
                </a:solidFill>
                <a:latin typeface="+mn-lt"/>
              </a:defRPr>
            </a:lvl6pPr>
            <a:lvl7pPr marL="2971800" indent="-228600" algn="l" rtl="0" fontAlgn="base">
              <a:spcBef>
                <a:spcPct val="20000"/>
              </a:spcBef>
              <a:spcAft>
                <a:spcPct val="0"/>
              </a:spcAft>
              <a:buChar char="»"/>
              <a:defRPr sz="2000">
                <a:solidFill>
                  <a:srgbClr val="000000"/>
                </a:solidFill>
                <a:latin typeface="+mn-lt"/>
              </a:defRPr>
            </a:lvl7pPr>
            <a:lvl8pPr marL="3429000" indent="-228600" algn="l" rtl="0" fontAlgn="base">
              <a:spcBef>
                <a:spcPct val="20000"/>
              </a:spcBef>
              <a:spcAft>
                <a:spcPct val="0"/>
              </a:spcAft>
              <a:buChar char="»"/>
              <a:defRPr sz="2000">
                <a:solidFill>
                  <a:srgbClr val="000000"/>
                </a:solidFill>
                <a:latin typeface="+mn-lt"/>
              </a:defRPr>
            </a:lvl8pPr>
            <a:lvl9pPr marL="3886200" indent="-228600" algn="l" rtl="0" fontAlgn="base">
              <a:spcBef>
                <a:spcPct val="20000"/>
              </a:spcBef>
              <a:spcAft>
                <a:spcPct val="0"/>
              </a:spcAft>
              <a:buChar char="»"/>
              <a:defRPr sz="2000">
                <a:solidFill>
                  <a:srgbClr val="000000"/>
                </a:solidFill>
                <a:latin typeface="+mn-lt"/>
              </a:defRPr>
            </a:lvl9pPr>
          </a:lstStyle>
          <a:p>
            <a:pPr marL="0" indent="0">
              <a:buFontTx/>
              <a:buNone/>
            </a:pPr>
            <a:r>
              <a:rPr lang="de-DE" kern="0" dirty="0"/>
              <a:t> </a:t>
            </a:r>
            <a:r>
              <a:rPr lang="de-DE" sz="1600" b="1" kern="0" dirty="0"/>
              <a:t>Haben Sie einen geringeren Umsatz bei schlechtem Wetter? </a:t>
            </a:r>
          </a:p>
        </p:txBody>
      </p:sp>
      <p:sp>
        <p:nvSpPr>
          <p:cNvPr id="8" name="Content Placeholder 8">
            <a:extLst>
              <a:ext uri="{FF2B5EF4-FFF2-40B4-BE49-F238E27FC236}">
                <a16:creationId xmlns:a16="http://schemas.microsoft.com/office/drawing/2014/main" id="{E7DA17DD-328E-467A-B4AB-2997F4FD2909}"/>
              </a:ext>
            </a:extLst>
          </p:cNvPr>
          <p:cNvSpPr txBox="1">
            <a:spLocks/>
          </p:cNvSpPr>
          <p:nvPr/>
        </p:nvSpPr>
        <p:spPr>
          <a:xfrm>
            <a:off x="143509" y="4531135"/>
            <a:ext cx="9143999" cy="323738"/>
          </a:xfrm>
          <a:prstGeom prst="rect">
            <a:avLst/>
          </a:prstGeom>
        </p:spPr>
        <p:txBody>
          <a:bodyPr/>
          <a:lstStyle>
            <a:lvl1pPr marL="342900" indent="-342900" algn="l" rtl="0" fontAlgn="base">
              <a:spcBef>
                <a:spcPct val="20000"/>
              </a:spcBef>
              <a:spcAft>
                <a:spcPct val="0"/>
              </a:spcAft>
              <a:buChar char="•"/>
              <a:defRPr sz="2000">
                <a:solidFill>
                  <a:srgbClr val="000000"/>
                </a:solidFill>
                <a:latin typeface="+mn-lt"/>
                <a:ea typeface="+mn-ea"/>
                <a:cs typeface="+mn-cs"/>
              </a:defRPr>
            </a:lvl1pPr>
            <a:lvl2pPr marL="742950" indent="-285750" algn="l" rtl="0" fontAlgn="base">
              <a:spcBef>
                <a:spcPct val="20000"/>
              </a:spcBef>
              <a:spcAft>
                <a:spcPct val="0"/>
              </a:spcAft>
              <a:buChar char="–"/>
              <a:defRPr sz="2000">
                <a:solidFill>
                  <a:srgbClr val="000000"/>
                </a:solidFill>
                <a:latin typeface="+mn-lt"/>
              </a:defRPr>
            </a:lvl2pPr>
            <a:lvl3pPr marL="1143000" indent="-228600" algn="l" rtl="0" fontAlgn="base">
              <a:spcBef>
                <a:spcPct val="20000"/>
              </a:spcBef>
              <a:spcAft>
                <a:spcPct val="0"/>
              </a:spcAft>
              <a:buChar char="•"/>
              <a:defRPr sz="2000">
                <a:solidFill>
                  <a:srgbClr val="000000"/>
                </a:solidFill>
                <a:latin typeface="+mn-lt"/>
              </a:defRPr>
            </a:lvl3pPr>
            <a:lvl4pPr marL="1600200" indent="-228600" algn="l" rtl="0" fontAlgn="base">
              <a:spcBef>
                <a:spcPct val="20000"/>
              </a:spcBef>
              <a:spcAft>
                <a:spcPct val="0"/>
              </a:spcAft>
              <a:buChar char="–"/>
              <a:defRPr sz="2000">
                <a:solidFill>
                  <a:srgbClr val="000000"/>
                </a:solidFill>
                <a:latin typeface="+mn-lt"/>
              </a:defRPr>
            </a:lvl4pPr>
            <a:lvl5pPr marL="2057400" indent="-228600" algn="l" rtl="0" fontAlgn="base">
              <a:spcBef>
                <a:spcPct val="20000"/>
              </a:spcBef>
              <a:spcAft>
                <a:spcPct val="0"/>
              </a:spcAft>
              <a:buChar char="»"/>
              <a:defRPr sz="2000">
                <a:solidFill>
                  <a:srgbClr val="000000"/>
                </a:solidFill>
                <a:latin typeface="+mn-lt"/>
              </a:defRPr>
            </a:lvl5pPr>
            <a:lvl6pPr marL="2514600" indent="-228600" algn="l" rtl="0" fontAlgn="base">
              <a:spcBef>
                <a:spcPct val="20000"/>
              </a:spcBef>
              <a:spcAft>
                <a:spcPct val="0"/>
              </a:spcAft>
              <a:buChar char="»"/>
              <a:defRPr sz="2000">
                <a:solidFill>
                  <a:srgbClr val="000000"/>
                </a:solidFill>
                <a:latin typeface="+mn-lt"/>
              </a:defRPr>
            </a:lvl6pPr>
            <a:lvl7pPr marL="2971800" indent="-228600" algn="l" rtl="0" fontAlgn="base">
              <a:spcBef>
                <a:spcPct val="20000"/>
              </a:spcBef>
              <a:spcAft>
                <a:spcPct val="0"/>
              </a:spcAft>
              <a:buChar char="»"/>
              <a:defRPr sz="2000">
                <a:solidFill>
                  <a:srgbClr val="000000"/>
                </a:solidFill>
                <a:latin typeface="+mn-lt"/>
              </a:defRPr>
            </a:lvl7pPr>
            <a:lvl8pPr marL="3429000" indent="-228600" algn="l" rtl="0" fontAlgn="base">
              <a:spcBef>
                <a:spcPct val="20000"/>
              </a:spcBef>
              <a:spcAft>
                <a:spcPct val="0"/>
              </a:spcAft>
              <a:buChar char="»"/>
              <a:defRPr sz="2000">
                <a:solidFill>
                  <a:srgbClr val="000000"/>
                </a:solidFill>
                <a:latin typeface="+mn-lt"/>
              </a:defRPr>
            </a:lvl8pPr>
            <a:lvl9pPr marL="3886200" indent="-228600" algn="l" rtl="0" fontAlgn="base">
              <a:spcBef>
                <a:spcPct val="20000"/>
              </a:spcBef>
              <a:spcAft>
                <a:spcPct val="0"/>
              </a:spcAft>
              <a:buChar char="»"/>
              <a:defRPr sz="2000">
                <a:solidFill>
                  <a:srgbClr val="000000"/>
                </a:solidFill>
                <a:latin typeface="+mn-lt"/>
              </a:defRPr>
            </a:lvl9pPr>
          </a:lstStyle>
          <a:p>
            <a:pPr marL="0" indent="0">
              <a:buFontTx/>
              <a:buNone/>
            </a:pPr>
            <a:r>
              <a:rPr lang="de-DE" kern="0" dirty="0"/>
              <a:t> </a:t>
            </a:r>
            <a:r>
              <a:rPr lang="de-DE" sz="1600" b="1" kern="0" dirty="0"/>
              <a:t>Haben Sie Verbesserungsvorschläge für den Markt? </a:t>
            </a:r>
          </a:p>
        </p:txBody>
      </p:sp>
      <p:sp>
        <p:nvSpPr>
          <p:cNvPr id="9" name="Content Placeholder 8">
            <a:extLst>
              <a:ext uri="{FF2B5EF4-FFF2-40B4-BE49-F238E27FC236}">
                <a16:creationId xmlns:a16="http://schemas.microsoft.com/office/drawing/2014/main" id="{36800EC0-1A7F-4199-B9FC-A4369527FB41}"/>
              </a:ext>
            </a:extLst>
          </p:cNvPr>
          <p:cNvSpPr txBox="1">
            <a:spLocks/>
          </p:cNvSpPr>
          <p:nvPr/>
        </p:nvSpPr>
        <p:spPr>
          <a:xfrm>
            <a:off x="6084168" y="4965622"/>
            <a:ext cx="2746648" cy="1337876"/>
          </a:xfrm>
          <a:prstGeom prst="rect">
            <a:avLst/>
          </a:prstGeom>
        </p:spPr>
        <p:txBody>
          <a:bodyPr/>
          <a:lstStyle>
            <a:lvl1pPr marL="342900" indent="-342900" algn="l" rtl="0" fontAlgn="base">
              <a:spcBef>
                <a:spcPct val="20000"/>
              </a:spcBef>
              <a:spcAft>
                <a:spcPct val="0"/>
              </a:spcAft>
              <a:buChar char="•"/>
              <a:defRPr sz="2000">
                <a:solidFill>
                  <a:srgbClr val="000000"/>
                </a:solidFill>
                <a:latin typeface="+mn-lt"/>
                <a:ea typeface="+mn-ea"/>
                <a:cs typeface="+mn-cs"/>
              </a:defRPr>
            </a:lvl1pPr>
            <a:lvl2pPr marL="742950" indent="-285750" algn="l" rtl="0" fontAlgn="base">
              <a:spcBef>
                <a:spcPct val="20000"/>
              </a:spcBef>
              <a:spcAft>
                <a:spcPct val="0"/>
              </a:spcAft>
              <a:buChar char="–"/>
              <a:defRPr sz="2000">
                <a:solidFill>
                  <a:srgbClr val="000000"/>
                </a:solidFill>
                <a:latin typeface="+mn-lt"/>
              </a:defRPr>
            </a:lvl2pPr>
            <a:lvl3pPr marL="1143000" indent="-228600" algn="l" rtl="0" fontAlgn="base">
              <a:spcBef>
                <a:spcPct val="20000"/>
              </a:spcBef>
              <a:spcAft>
                <a:spcPct val="0"/>
              </a:spcAft>
              <a:buChar char="•"/>
              <a:defRPr sz="2000">
                <a:solidFill>
                  <a:srgbClr val="000000"/>
                </a:solidFill>
                <a:latin typeface="+mn-lt"/>
              </a:defRPr>
            </a:lvl3pPr>
            <a:lvl4pPr marL="1600200" indent="-228600" algn="l" rtl="0" fontAlgn="base">
              <a:spcBef>
                <a:spcPct val="20000"/>
              </a:spcBef>
              <a:spcAft>
                <a:spcPct val="0"/>
              </a:spcAft>
              <a:buChar char="–"/>
              <a:defRPr sz="2000">
                <a:solidFill>
                  <a:srgbClr val="000000"/>
                </a:solidFill>
                <a:latin typeface="+mn-lt"/>
              </a:defRPr>
            </a:lvl4pPr>
            <a:lvl5pPr marL="2057400" indent="-228600" algn="l" rtl="0" fontAlgn="base">
              <a:spcBef>
                <a:spcPct val="20000"/>
              </a:spcBef>
              <a:spcAft>
                <a:spcPct val="0"/>
              </a:spcAft>
              <a:buChar char="»"/>
              <a:defRPr sz="2000">
                <a:solidFill>
                  <a:srgbClr val="000000"/>
                </a:solidFill>
                <a:latin typeface="+mn-lt"/>
              </a:defRPr>
            </a:lvl5pPr>
            <a:lvl6pPr marL="2514600" indent="-228600" algn="l" rtl="0" fontAlgn="base">
              <a:spcBef>
                <a:spcPct val="20000"/>
              </a:spcBef>
              <a:spcAft>
                <a:spcPct val="0"/>
              </a:spcAft>
              <a:buChar char="»"/>
              <a:defRPr sz="2000">
                <a:solidFill>
                  <a:srgbClr val="000000"/>
                </a:solidFill>
                <a:latin typeface="+mn-lt"/>
              </a:defRPr>
            </a:lvl6pPr>
            <a:lvl7pPr marL="2971800" indent="-228600" algn="l" rtl="0" fontAlgn="base">
              <a:spcBef>
                <a:spcPct val="20000"/>
              </a:spcBef>
              <a:spcAft>
                <a:spcPct val="0"/>
              </a:spcAft>
              <a:buChar char="»"/>
              <a:defRPr sz="2000">
                <a:solidFill>
                  <a:srgbClr val="000000"/>
                </a:solidFill>
                <a:latin typeface="+mn-lt"/>
              </a:defRPr>
            </a:lvl7pPr>
            <a:lvl8pPr marL="3429000" indent="-228600" algn="l" rtl="0" fontAlgn="base">
              <a:spcBef>
                <a:spcPct val="20000"/>
              </a:spcBef>
              <a:spcAft>
                <a:spcPct val="0"/>
              </a:spcAft>
              <a:buChar char="»"/>
              <a:defRPr sz="2000">
                <a:solidFill>
                  <a:srgbClr val="000000"/>
                </a:solidFill>
                <a:latin typeface="+mn-lt"/>
              </a:defRPr>
            </a:lvl8pPr>
            <a:lvl9pPr marL="3886200" indent="-228600" algn="l" rtl="0" fontAlgn="base">
              <a:spcBef>
                <a:spcPct val="20000"/>
              </a:spcBef>
              <a:spcAft>
                <a:spcPct val="0"/>
              </a:spcAft>
              <a:buChar char="»"/>
              <a:defRPr sz="2000">
                <a:solidFill>
                  <a:srgbClr val="000000"/>
                </a:solidFill>
                <a:latin typeface="+mn-lt"/>
              </a:defRPr>
            </a:lvl9pPr>
          </a:lstStyle>
          <a:p>
            <a:pPr marL="0" indent="0">
              <a:buNone/>
            </a:pPr>
            <a:r>
              <a:rPr lang="de-DE" sz="1200" b="1" u="sng" kern="0" dirty="0"/>
              <a:t>Vorschläge:</a:t>
            </a:r>
          </a:p>
          <a:p>
            <a:pPr marL="0" indent="0">
              <a:buNone/>
            </a:pPr>
            <a:r>
              <a:rPr lang="de-DE" sz="800" kern="0" dirty="0"/>
              <a:t> *1 </a:t>
            </a:r>
            <a:r>
              <a:rPr lang="de-DE" sz="1400" kern="0" dirty="0"/>
              <a:t>Qualität sollte bei manchen Ständen besser sein.</a:t>
            </a:r>
          </a:p>
          <a:p>
            <a:pPr marL="0" indent="0">
              <a:buFontTx/>
              <a:buNone/>
            </a:pPr>
            <a:endParaRPr lang="de-DE" sz="1600" b="1" kern="0" dirty="0"/>
          </a:p>
        </p:txBody>
      </p:sp>
    </p:spTree>
    <p:extLst>
      <p:ext uri="{BB962C8B-B14F-4D97-AF65-F5344CB8AC3E}">
        <p14:creationId xmlns:p14="http://schemas.microsoft.com/office/powerpoint/2010/main" val="17805807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41" name="Slide Number Placeholder 5"/>
          <p:cNvSpPr>
            <a:spLocks noGrp="1"/>
          </p:cNvSpPr>
          <p:nvPr>
            <p:ph type="sldNum" sz="quarter" idx="12"/>
          </p:nvPr>
        </p:nvSpPr>
        <p:spPr/>
        <p:txBody>
          <a:bodyPr/>
          <a:lstStyle/>
          <a:p>
            <a:fld id="{1706B200-A65D-4839-9B9A-629F6C782796}" type="slidenum">
              <a:rPr lang="ru-RU"/>
              <a:pPr/>
              <a:t>24</a:t>
            </a:fld>
            <a:endParaRPr lang="ru-RU"/>
          </a:p>
        </p:txBody>
      </p:sp>
      <p:sp>
        <p:nvSpPr>
          <p:cNvPr id="295975" name="Oval 39"/>
          <p:cNvSpPr>
            <a:spLocks noChangeArrowheads="1"/>
          </p:cNvSpPr>
          <p:nvPr/>
        </p:nvSpPr>
        <p:spPr bwMode="auto">
          <a:xfrm>
            <a:off x="2051844" y="1485801"/>
            <a:ext cx="5256212" cy="2015207"/>
          </a:xfrm>
          <a:prstGeom prst="ellipse">
            <a:avLst/>
          </a:prstGeom>
          <a:gradFill rotWithShape="1">
            <a:gsLst>
              <a:gs pos="0">
                <a:schemeClr val="accent1"/>
              </a:gs>
              <a:gs pos="100000">
                <a:schemeClr val="accent1">
                  <a:gamma/>
                  <a:shade val="46275"/>
                  <a:invGamma/>
                </a:scheme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295976" name="Oval 40"/>
          <p:cNvSpPr>
            <a:spLocks noChangeArrowheads="1"/>
          </p:cNvSpPr>
          <p:nvPr/>
        </p:nvSpPr>
        <p:spPr bwMode="auto">
          <a:xfrm>
            <a:off x="2051844" y="1411188"/>
            <a:ext cx="5256212" cy="2015207"/>
          </a:xfrm>
          <a:prstGeom prst="ellipse">
            <a:avLst/>
          </a:prstGeom>
          <a:gradFill rotWithShape="1">
            <a:gsLst>
              <a:gs pos="0">
                <a:schemeClr val="bg1"/>
              </a:gs>
              <a:gs pos="100000">
                <a:schemeClr val="bg1">
                  <a:gamma/>
                  <a:shade val="46275"/>
                  <a:invGamma/>
                </a:scheme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295977" name="Oval 41"/>
          <p:cNvSpPr>
            <a:spLocks noChangeArrowheads="1"/>
          </p:cNvSpPr>
          <p:nvPr/>
        </p:nvSpPr>
        <p:spPr bwMode="auto">
          <a:xfrm>
            <a:off x="2267744" y="1412776"/>
            <a:ext cx="4824412" cy="1794289"/>
          </a:xfrm>
          <a:prstGeom prst="ellipse">
            <a:avLst/>
          </a:prstGeom>
          <a:gradFill rotWithShape="1">
            <a:gsLst>
              <a:gs pos="0">
                <a:schemeClr val="accent1">
                  <a:gamma/>
                  <a:shade val="57647"/>
                  <a:invGamma/>
                </a:schemeClr>
              </a:gs>
              <a:gs pos="100000">
                <a:schemeClr val="accent1"/>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295978" name="Oval 42"/>
          <p:cNvSpPr>
            <a:spLocks noChangeArrowheads="1"/>
          </p:cNvSpPr>
          <p:nvPr/>
        </p:nvSpPr>
        <p:spPr bwMode="auto">
          <a:xfrm>
            <a:off x="2266156" y="1485801"/>
            <a:ext cx="4824413" cy="1733670"/>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295996" name="Text Box 60"/>
          <p:cNvSpPr txBox="1">
            <a:spLocks noChangeArrowheads="1"/>
          </p:cNvSpPr>
          <p:nvPr/>
        </p:nvSpPr>
        <p:spPr bwMode="auto">
          <a:xfrm rot="16200000">
            <a:off x="4247475" y="768461"/>
            <a:ext cx="861774" cy="3168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square">
            <a:spAutoFit/>
          </a:bodyPr>
          <a:lstStyle/>
          <a:p>
            <a:pPr algn="ctr" eaLnBrk="0" hangingPunct="0"/>
            <a:r>
              <a:rPr lang="en-US" altLang="ko-KR" sz="4400" b="1" dirty="0">
                <a:solidFill>
                  <a:schemeClr val="accent1">
                    <a:lumMod val="75000"/>
                  </a:schemeClr>
                </a:solidFill>
                <a:latin typeface="Arial" charset="0"/>
              </a:rPr>
              <a:t>Unser </a:t>
            </a:r>
            <a:r>
              <a:rPr lang="en-US" altLang="ko-KR" sz="4400" b="1" dirty="0" err="1">
                <a:solidFill>
                  <a:schemeClr val="accent1">
                    <a:lumMod val="75000"/>
                  </a:schemeClr>
                </a:solidFill>
                <a:latin typeface="Arial" charset="0"/>
              </a:rPr>
              <a:t>Fazit</a:t>
            </a:r>
            <a:endParaRPr lang="en-US" altLang="ko-KR" sz="4400" b="1" dirty="0">
              <a:solidFill>
                <a:schemeClr val="accent1">
                  <a:lumMod val="75000"/>
                </a:schemeClr>
              </a:solidFill>
              <a:latin typeface="Arial" charset="0"/>
            </a:endParaRPr>
          </a:p>
        </p:txBody>
      </p:sp>
      <p:sp>
        <p:nvSpPr>
          <p:cNvPr id="296006" name="AutoShape 70"/>
          <p:cNvSpPr>
            <a:spLocks noChangeArrowheads="1"/>
          </p:cNvSpPr>
          <p:nvPr/>
        </p:nvSpPr>
        <p:spPr bwMode="white">
          <a:xfrm>
            <a:off x="4960938" y="1412776"/>
            <a:ext cx="908050" cy="481012"/>
          </a:xfrm>
          <a:prstGeom prst="roundRect">
            <a:avLst>
              <a:gd name="adj" fmla="val 50000"/>
            </a:avLst>
          </a:prstGeom>
          <a:noFill/>
          <a:ln>
            <a:noFill/>
          </a:ln>
          <a:effectLst/>
          <a:extLst>
            <a:ext uri="{909E8E84-426E-40DD-AFC4-6F175D3DCCD1}">
              <a14:hiddenFill xmlns:a14="http://schemas.microsoft.com/office/drawing/2010/main">
                <a:gradFill rotWithShape="1">
                  <a:gsLst>
                    <a:gs pos="0">
                      <a:schemeClr val="accent1"/>
                    </a:gs>
                    <a:gs pos="100000">
                      <a:schemeClr val="accent1">
                        <a:gamma/>
                        <a:shade val="42353"/>
                        <a:invGamma/>
                      </a:schemeClr>
                    </a:gs>
                  </a:gsLst>
                  <a:lin ang="0" scaled="1"/>
                </a:gradFill>
              </a14:hiddenFill>
            </a:ext>
            <a:ext uri="{91240B29-F687-4F45-9708-019B960494DF}">
              <a14:hiddenLine xmlns:a14="http://schemas.microsoft.com/office/drawing/2010/main" w="38100">
                <a:solidFill>
                  <a:schemeClr val="bg1"/>
                </a:solidFill>
                <a:round/>
                <a:headEnd/>
                <a:tailEnd/>
              </a14:hiddenLine>
            </a:ext>
            <a:ext uri="{AF507438-7753-43E0-B8FC-AC1667EBCBE1}">
              <a14:hiddenEffects xmlns:a14="http://schemas.microsoft.com/office/drawing/2010/main">
                <a:effectLst>
                  <a:outerShdw dist="71842" dir="2700000" algn="ctr" rotWithShape="0">
                    <a:schemeClr val="bg2">
                      <a:alpha val="50000"/>
                    </a:schemeClr>
                  </a:outerShdw>
                </a:effectLst>
              </a14:hiddenEffects>
            </a:ext>
          </a:extLst>
        </p:spPr>
        <p:txBody>
          <a:bodyPr anchor="ctr">
            <a:spAutoFit/>
          </a:bodyPr>
          <a:lstStyle/>
          <a:p>
            <a:pPr eaLnBrk="0" hangingPunct="0"/>
            <a:r>
              <a:rPr lang="en-US" altLang="ko-KR" sz="1800" b="1" dirty="0">
                <a:latin typeface="Arial" charset="0"/>
              </a:rPr>
              <a:t>65 %</a:t>
            </a:r>
          </a:p>
        </p:txBody>
      </p:sp>
      <p:sp>
        <p:nvSpPr>
          <p:cNvPr id="40" name="Content Placeholder 8">
            <a:extLst>
              <a:ext uri="{FF2B5EF4-FFF2-40B4-BE49-F238E27FC236}">
                <a16:creationId xmlns:a16="http://schemas.microsoft.com/office/drawing/2014/main" id="{5355E0F8-FF3C-4C8A-BD2D-7FABBA49B8FA}"/>
              </a:ext>
            </a:extLst>
          </p:cNvPr>
          <p:cNvSpPr txBox="1">
            <a:spLocks/>
          </p:cNvSpPr>
          <p:nvPr/>
        </p:nvSpPr>
        <p:spPr bwMode="auto">
          <a:xfrm>
            <a:off x="107504" y="3656652"/>
            <a:ext cx="8928992" cy="32013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000">
                <a:solidFill>
                  <a:srgbClr val="000000"/>
                </a:solidFill>
                <a:latin typeface="+mn-lt"/>
                <a:ea typeface="+mn-ea"/>
                <a:cs typeface="+mn-cs"/>
              </a:defRPr>
            </a:lvl1pPr>
            <a:lvl2pPr marL="742950" indent="-285750" algn="l" rtl="0" fontAlgn="base">
              <a:spcBef>
                <a:spcPct val="20000"/>
              </a:spcBef>
              <a:spcAft>
                <a:spcPct val="0"/>
              </a:spcAft>
              <a:buChar char="–"/>
              <a:defRPr sz="2000">
                <a:solidFill>
                  <a:srgbClr val="000000"/>
                </a:solidFill>
                <a:latin typeface="+mn-lt"/>
              </a:defRPr>
            </a:lvl2pPr>
            <a:lvl3pPr marL="1143000" indent="-228600" algn="l" rtl="0" fontAlgn="base">
              <a:spcBef>
                <a:spcPct val="20000"/>
              </a:spcBef>
              <a:spcAft>
                <a:spcPct val="0"/>
              </a:spcAft>
              <a:buChar char="•"/>
              <a:defRPr sz="2000">
                <a:solidFill>
                  <a:srgbClr val="000000"/>
                </a:solidFill>
                <a:latin typeface="+mn-lt"/>
              </a:defRPr>
            </a:lvl3pPr>
            <a:lvl4pPr marL="1600200" indent="-228600" algn="l" rtl="0" fontAlgn="base">
              <a:spcBef>
                <a:spcPct val="20000"/>
              </a:spcBef>
              <a:spcAft>
                <a:spcPct val="0"/>
              </a:spcAft>
              <a:buChar char="–"/>
              <a:defRPr sz="2000">
                <a:solidFill>
                  <a:srgbClr val="000000"/>
                </a:solidFill>
                <a:latin typeface="+mn-lt"/>
              </a:defRPr>
            </a:lvl4pPr>
            <a:lvl5pPr marL="2057400" indent="-228600" algn="l" rtl="0" fontAlgn="base">
              <a:spcBef>
                <a:spcPct val="20000"/>
              </a:spcBef>
              <a:spcAft>
                <a:spcPct val="0"/>
              </a:spcAft>
              <a:buChar char="»"/>
              <a:defRPr sz="2000">
                <a:solidFill>
                  <a:srgbClr val="000000"/>
                </a:solidFill>
                <a:latin typeface="+mn-lt"/>
              </a:defRPr>
            </a:lvl5pPr>
            <a:lvl6pPr marL="2514600" indent="-228600" algn="l" rtl="0" fontAlgn="base">
              <a:spcBef>
                <a:spcPct val="20000"/>
              </a:spcBef>
              <a:spcAft>
                <a:spcPct val="0"/>
              </a:spcAft>
              <a:buChar char="»"/>
              <a:defRPr sz="2000">
                <a:solidFill>
                  <a:srgbClr val="000000"/>
                </a:solidFill>
                <a:latin typeface="+mn-lt"/>
              </a:defRPr>
            </a:lvl6pPr>
            <a:lvl7pPr marL="2971800" indent="-228600" algn="l" rtl="0" fontAlgn="base">
              <a:spcBef>
                <a:spcPct val="20000"/>
              </a:spcBef>
              <a:spcAft>
                <a:spcPct val="0"/>
              </a:spcAft>
              <a:buChar char="»"/>
              <a:defRPr sz="2000">
                <a:solidFill>
                  <a:srgbClr val="000000"/>
                </a:solidFill>
                <a:latin typeface="+mn-lt"/>
              </a:defRPr>
            </a:lvl7pPr>
            <a:lvl8pPr marL="3429000" indent="-228600" algn="l" rtl="0" fontAlgn="base">
              <a:spcBef>
                <a:spcPct val="20000"/>
              </a:spcBef>
              <a:spcAft>
                <a:spcPct val="0"/>
              </a:spcAft>
              <a:buChar char="»"/>
              <a:defRPr sz="2000">
                <a:solidFill>
                  <a:srgbClr val="000000"/>
                </a:solidFill>
                <a:latin typeface="+mn-lt"/>
              </a:defRPr>
            </a:lvl8pPr>
            <a:lvl9pPr marL="3886200" indent="-228600" algn="l" rtl="0" fontAlgn="base">
              <a:spcBef>
                <a:spcPct val="20000"/>
              </a:spcBef>
              <a:spcAft>
                <a:spcPct val="0"/>
              </a:spcAft>
              <a:buChar char="»"/>
              <a:defRPr sz="2000">
                <a:solidFill>
                  <a:srgbClr val="000000"/>
                </a:solidFill>
                <a:latin typeface="+mn-lt"/>
              </a:defRPr>
            </a:lvl9pPr>
          </a:lstStyle>
          <a:p>
            <a:pPr marL="0" indent="0">
              <a:buFontTx/>
              <a:buNone/>
            </a:pPr>
            <a:r>
              <a:rPr lang="de-DE" sz="1400" kern="0" dirty="0"/>
              <a:t>Gut 900 Jahre nach seiner Entstehung hat der Bonner Wochenmarkt für die Bürger nicht an Reiz verloren.</a:t>
            </a:r>
          </a:p>
          <a:p>
            <a:pPr marL="0" indent="0">
              <a:buFontTx/>
              <a:buNone/>
            </a:pPr>
            <a:r>
              <a:rPr lang="de-DE" sz="1400" kern="0" dirty="0"/>
              <a:t>Er bringt Abwechslung und auch etwas Tradition mit in das tägliche Stadtleben hinein.</a:t>
            </a:r>
          </a:p>
          <a:p>
            <a:pPr marL="0" indent="0">
              <a:buFontTx/>
              <a:buNone/>
            </a:pPr>
            <a:r>
              <a:rPr lang="de-DE" sz="1400" kern="0" dirty="0"/>
              <a:t>Man bekommt eine bunte Produktvielfalt geboten.</a:t>
            </a:r>
          </a:p>
          <a:p>
            <a:pPr marL="0" indent="0">
              <a:buFontTx/>
              <a:buNone/>
            </a:pPr>
            <a:r>
              <a:rPr lang="de-DE" sz="1400" kern="0" dirty="0"/>
              <a:t>Die von uns genauer beobachteten Backwarenstände schienen im Vergleich zu manch anderen Ständen eine</a:t>
            </a:r>
          </a:p>
          <a:p>
            <a:pPr marL="0" indent="0">
              <a:buFontTx/>
              <a:buNone/>
            </a:pPr>
            <a:r>
              <a:rPr lang="de-DE" sz="1400" kern="0" dirty="0"/>
              <a:t>eher untergeordnete Rolle zu spielen.</a:t>
            </a:r>
          </a:p>
          <a:p>
            <a:pPr marL="0" indent="0">
              <a:buFontTx/>
              <a:buNone/>
            </a:pPr>
            <a:r>
              <a:rPr lang="de-DE" sz="1400" kern="0" dirty="0"/>
              <a:t>So konnten wir nach 15 Minuten Beobachtungszeit bei der </a:t>
            </a:r>
            <a:r>
              <a:rPr lang="de-DE" sz="1400" kern="0" dirty="0" err="1"/>
              <a:t>Prümtaler</a:t>
            </a:r>
            <a:r>
              <a:rPr lang="de-DE" sz="1400" kern="0" dirty="0"/>
              <a:t> Mühlenbäckerei gerade einmal einen Kunden verzeichnen, während im gleichen Zeitraum bei der Bäckerei Merzenich immerhin 5 zugegen waren.</a:t>
            </a:r>
          </a:p>
          <a:p>
            <a:pPr marL="0" indent="0">
              <a:buFontTx/>
              <a:buNone/>
            </a:pPr>
            <a:r>
              <a:rPr lang="de-DE" sz="1400" kern="0" dirty="0"/>
              <a:t>Dennoch gehören auch solche Stände zu einem gewünschten vielseitigen Marktangebot. </a:t>
            </a:r>
          </a:p>
          <a:p>
            <a:pPr marL="0" indent="0">
              <a:buFontTx/>
              <a:buNone/>
            </a:pPr>
            <a:r>
              <a:rPr lang="de-DE" sz="1400" kern="0" dirty="0"/>
              <a:t>Sowohl von den Besuchern, wie auch von den umliegenden Geschäften wird der Markt als Bereicherung und nicht etwa als Konkurrenz angesehen.</a:t>
            </a:r>
          </a:p>
          <a:p>
            <a:pPr marL="0" indent="0">
              <a:buFontTx/>
              <a:buNone/>
            </a:pPr>
            <a:endParaRPr lang="de-DE" sz="1400" kern="0" dirty="0"/>
          </a:p>
          <a:p>
            <a:pPr marL="0" indent="0">
              <a:buFontTx/>
              <a:buNone/>
            </a:pPr>
            <a:r>
              <a:rPr lang="de-DE" sz="1800" b="1" kern="0" dirty="0"/>
              <a:t>Der Bonner Wochenmarkt ist auf jeden Fall einen Besuch wert!!!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5" name="WordArt 3"/>
          <p:cNvSpPr>
            <a:spLocks noChangeArrowheads="1" noChangeShapeType="1" noTextEdit="1"/>
          </p:cNvSpPr>
          <p:nvPr/>
        </p:nvSpPr>
        <p:spPr bwMode="gray">
          <a:xfrm>
            <a:off x="3275856" y="2204343"/>
            <a:ext cx="5112568" cy="1224657"/>
          </a:xfrm>
          <a:prstGeom prst="rect">
            <a:avLst/>
          </a:prstGeom>
        </p:spPr>
        <p:txBody>
          <a:bodyPr wrap="none" fromWordArt="1">
            <a:prstTxWarp prst="textDeflate">
              <a:avLst>
                <a:gd name="adj" fmla="val 0"/>
              </a:avLst>
            </a:prstTxWarp>
          </a:bodyPr>
          <a:lstStyle/>
          <a:p>
            <a:pPr algn="ctr"/>
            <a:r>
              <a:rPr lang="en-US" b="1" kern="10" dirty="0" err="1">
                <a:ln w="38100">
                  <a:solidFill>
                    <a:srgbClr val="FFFFFF"/>
                  </a:solidFill>
                  <a:round/>
                  <a:headEnd/>
                  <a:tailEnd/>
                </a:ln>
                <a:gradFill rotWithShape="1">
                  <a:gsLst>
                    <a:gs pos="0">
                      <a:schemeClr val="tx2"/>
                    </a:gs>
                    <a:gs pos="100000">
                      <a:schemeClr val="hlink"/>
                    </a:gs>
                  </a:gsLst>
                  <a:lin ang="0" scaled="1"/>
                </a:gradFill>
                <a:effectLst>
                  <a:outerShdw dist="107763" dir="2700000" algn="ctr" rotWithShape="0">
                    <a:srgbClr val="868686">
                      <a:alpha val="50000"/>
                    </a:srgbClr>
                  </a:outerShdw>
                </a:effectLst>
                <a:latin typeface="Arial"/>
                <a:cs typeface="Arial"/>
              </a:rPr>
              <a:t>Vielen</a:t>
            </a:r>
            <a:r>
              <a:rPr lang="en-US" b="1" kern="10" dirty="0">
                <a:ln w="38100">
                  <a:solidFill>
                    <a:srgbClr val="FFFFFF"/>
                  </a:solidFill>
                  <a:round/>
                  <a:headEnd/>
                  <a:tailEnd/>
                </a:ln>
                <a:gradFill rotWithShape="1">
                  <a:gsLst>
                    <a:gs pos="0">
                      <a:schemeClr val="tx2"/>
                    </a:gs>
                    <a:gs pos="100000">
                      <a:schemeClr val="hlink"/>
                    </a:gs>
                  </a:gsLst>
                  <a:lin ang="0" scaled="1"/>
                </a:gradFill>
                <a:effectLst>
                  <a:outerShdw dist="107763" dir="2700000" algn="ctr" rotWithShape="0">
                    <a:srgbClr val="868686">
                      <a:alpha val="50000"/>
                    </a:srgbClr>
                  </a:outerShdw>
                </a:effectLst>
                <a:latin typeface="Arial"/>
                <a:cs typeface="Arial"/>
              </a:rPr>
              <a:t> Dank</a:t>
            </a:r>
          </a:p>
          <a:p>
            <a:pPr algn="ctr"/>
            <a:r>
              <a:rPr lang="en-US" b="1" kern="10" dirty="0" err="1">
                <a:ln w="38100">
                  <a:solidFill>
                    <a:srgbClr val="FFFFFF"/>
                  </a:solidFill>
                  <a:round/>
                  <a:headEnd/>
                  <a:tailEnd/>
                </a:ln>
                <a:gradFill rotWithShape="1">
                  <a:gsLst>
                    <a:gs pos="0">
                      <a:schemeClr val="tx2"/>
                    </a:gs>
                    <a:gs pos="100000">
                      <a:schemeClr val="hlink"/>
                    </a:gs>
                  </a:gsLst>
                  <a:lin ang="0" scaled="1"/>
                </a:gradFill>
                <a:effectLst>
                  <a:outerShdw dist="107763" dir="2700000" algn="ctr" rotWithShape="0">
                    <a:srgbClr val="868686">
                      <a:alpha val="50000"/>
                    </a:srgbClr>
                  </a:outerShdw>
                </a:effectLst>
                <a:latin typeface="Arial"/>
                <a:cs typeface="Arial"/>
              </a:rPr>
              <a:t>für</a:t>
            </a:r>
            <a:r>
              <a:rPr lang="en-US" b="1" kern="10" dirty="0">
                <a:ln w="38100">
                  <a:solidFill>
                    <a:srgbClr val="FFFFFF"/>
                  </a:solidFill>
                  <a:round/>
                  <a:headEnd/>
                  <a:tailEnd/>
                </a:ln>
                <a:gradFill rotWithShape="1">
                  <a:gsLst>
                    <a:gs pos="0">
                      <a:schemeClr val="tx2"/>
                    </a:gs>
                    <a:gs pos="100000">
                      <a:schemeClr val="hlink"/>
                    </a:gs>
                  </a:gsLst>
                  <a:lin ang="0" scaled="1"/>
                </a:gradFill>
                <a:effectLst>
                  <a:outerShdw dist="107763" dir="2700000" algn="ctr" rotWithShape="0">
                    <a:srgbClr val="868686">
                      <a:alpha val="50000"/>
                    </a:srgbClr>
                  </a:outerShdw>
                </a:effectLst>
                <a:latin typeface="Arial"/>
                <a:cs typeface="Arial"/>
              </a:rPr>
              <a:t> die </a:t>
            </a:r>
            <a:r>
              <a:rPr lang="en-US" b="1" kern="10" dirty="0" err="1">
                <a:ln w="38100">
                  <a:solidFill>
                    <a:srgbClr val="FFFFFF"/>
                  </a:solidFill>
                  <a:round/>
                  <a:headEnd/>
                  <a:tailEnd/>
                </a:ln>
                <a:gradFill rotWithShape="1">
                  <a:gsLst>
                    <a:gs pos="0">
                      <a:schemeClr val="tx2"/>
                    </a:gs>
                    <a:gs pos="100000">
                      <a:schemeClr val="hlink"/>
                    </a:gs>
                  </a:gsLst>
                  <a:lin ang="0" scaled="1"/>
                </a:gradFill>
                <a:effectLst>
                  <a:outerShdw dist="107763" dir="2700000" algn="ctr" rotWithShape="0">
                    <a:srgbClr val="868686">
                      <a:alpha val="50000"/>
                    </a:srgbClr>
                  </a:outerShdw>
                </a:effectLst>
                <a:latin typeface="Arial"/>
                <a:cs typeface="Arial"/>
              </a:rPr>
              <a:t>Aufmerksamkeit</a:t>
            </a:r>
            <a:r>
              <a:rPr lang="en-US" b="1" kern="10" dirty="0">
                <a:ln w="38100">
                  <a:solidFill>
                    <a:srgbClr val="FFFFFF"/>
                  </a:solidFill>
                  <a:round/>
                  <a:headEnd/>
                  <a:tailEnd/>
                </a:ln>
                <a:gradFill rotWithShape="1">
                  <a:gsLst>
                    <a:gs pos="0">
                      <a:schemeClr val="tx2"/>
                    </a:gs>
                    <a:gs pos="100000">
                      <a:schemeClr val="hlink"/>
                    </a:gs>
                  </a:gsLst>
                  <a:lin ang="0" scaled="1"/>
                </a:gradFill>
                <a:effectLst>
                  <a:outerShdw dist="107763" dir="2700000" algn="ctr" rotWithShape="0">
                    <a:srgbClr val="868686">
                      <a:alpha val="50000"/>
                    </a:srgbClr>
                  </a:outerShdw>
                </a:effectLst>
                <a:latin typeface="Arial"/>
                <a:cs typeface="Arial"/>
              </a:rPr>
              <a:t>!</a:t>
            </a:r>
            <a:endParaRPr lang="ru-RU" b="1" kern="10" dirty="0">
              <a:ln w="38100">
                <a:solidFill>
                  <a:srgbClr val="FFFFFF"/>
                </a:solidFill>
                <a:round/>
                <a:headEnd/>
                <a:tailEnd/>
              </a:ln>
              <a:gradFill rotWithShape="1">
                <a:gsLst>
                  <a:gs pos="0">
                    <a:schemeClr val="tx2"/>
                  </a:gs>
                  <a:gs pos="100000">
                    <a:schemeClr val="hlink"/>
                  </a:gs>
                </a:gsLst>
                <a:lin ang="0" scaled="1"/>
              </a:gradFill>
              <a:effectLst>
                <a:outerShdw dist="107763" dir="2700000" algn="ctr" rotWithShape="0">
                  <a:srgbClr val="868686">
                    <a:alpha val="50000"/>
                  </a:srgbClr>
                </a:outerShdw>
              </a:effectLst>
              <a:latin typeface="Arial"/>
              <a:cs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300035"/>
                                        </p:tgtEl>
                                        <p:attrNameLst>
                                          <p:attrName>style.visibility</p:attrName>
                                        </p:attrNameLst>
                                      </p:cBhvr>
                                      <p:to>
                                        <p:strVal val="visible"/>
                                      </p:to>
                                    </p:set>
                                    <p:anim calcmode="lin" valueType="num">
                                      <p:cBhvr>
                                        <p:cTn id="7" dur="500" fill="hold"/>
                                        <p:tgtEl>
                                          <p:spTgt spid="300035"/>
                                        </p:tgtEl>
                                        <p:attrNameLst>
                                          <p:attrName>ppt_w</p:attrName>
                                        </p:attrNameLst>
                                      </p:cBhvr>
                                      <p:tavLst>
                                        <p:tav tm="0">
                                          <p:val>
                                            <p:fltVal val="0"/>
                                          </p:val>
                                        </p:tav>
                                        <p:tav tm="100000">
                                          <p:val>
                                            <p:strVal val="#ppt_w"/>
                                          </p:val>
                                        </p:tav>
                                      </p:tavLst>
                                    </p:anim>
                                    <p:anim calcmode="lin" valueType="num">
                                      <p:cBhvr>
                                        <p:cTn id="8" dur="500" fill="hold"/>
                                        <p:tgtEl>
                                          <p:spTgt spid="300035"/>
                                        </p:tgtEl>
                                        <p:attrNameLst>
                                          <p:attrName>ppt_h</p:attrName>
                                        </p:attrNameLst>
                                      </p:cBhvr>
                                      <p:tavLst>
                                        <p:tav tm="0">
                                          <p:val>
                                            <p:fltVal val="0"/>
                                          </p:val>
                                        </p:tav>
                                        <p:tav tm="100000">
                                          <p:val>
                                            <p:strVal val="#ppt_h"/>
                                          </p:val>
                                        </p:tav>
                                      </p:tavLst>
                                    </p:anim>
                                    <p:animEffect transition="in" filter="fade">
                                      <p:cBhvr>
                                        <p:cTn id="9" dur="500"/>
                                        <p:tgtEl>
                                          <p:spTgt spid="3000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0035" grpId="0" animBg="1"/>
    </p:bldLst>
  </p:timing>
</p:sld>
</file>

<file path=ppt/theme/theme1.xml><?xml version="1.0" encoding="utf-8"?>
<a:theme xmlns:a="http://schemas.openxmlformats.org/drawingml/2006/main" name="template">
  <a:themeElements>
    <a:clrScheme name="">
      <a:dk1>
        <a:srgbClr val="000000"/>
      </a:dk1>
      <a:lt1>
        <a:srgbClr val="FFFFFF"/>
      </a:lt1>
      <a:dk2>
        <a:srgbClr val="4D4D4D"/>
      </a:dk2>
      <a:lt2>
        <a:srgbClr val="6B3A21"/>
      </a:lt2>
      <a:accent1>
        <a:srgbClr val="F8AF48"/>
      </a:accent1>
      <a:accent2>
        <a:srgbClr val="C35F1E"/>
      </a:accent2>
      <a:accent3>
        <a:srgbClr val="FFFFFF"/>
      </a:accent3>
      <a:accent4>
        <a:srgbClr val="000000"/>
      </a:accent4>
      <a:accent5>
        <a:srgbClr val="FBD4B1"/>
      </a:accent5>
      <a:accent6>
        <a:srgbClr val="B0551A"/>
      </a:accent6>
      <a:hlink>
        <a:srgbClr val="FFD895"/>
      </a:hlink>
      <a:folHlink>
        <a:srgbClr val="DDDDDD"/>
      </a:folHlink>
    </a:clrScheme>
    <a:fontScheme name="template">
      <a:majorFont>
        <a:latin typeface="Futura LT Boo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ru-RU" sz="3600" b="0" i="0" u="none" strike="noStrike" cap="none" normalizeH="0" baseline="0" smtClean="0">
            <a:ln>
              <a:noFill/>
            </a:ln>
            <a:solidFill>
              <a:schemeClr val="bg1"/>
            </a:solidFill>
            <a:effectLst/>
            <a:latin typeface="Futura LT Book" pitchFamily="2" charset="0"/>
            <a:ea typeface="굴림" pitchFamily="34" charset="-127"/>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ru-RU" sz="3600" b="0" i="0" u="none" strike="noStrike" cap="none" normalizeH="0" baseline="0" smtClean="0">
            <a:ln>
              <a:noFill/>
            </a:ln>
            <a:solidFill>
              <a:schemeClr val="bg1"/>
            </a:solidFill>
            <a:effectLst/>
            <a:latin typeface="Futura LT Book" pitchFamily="2" charset="0"/>
            <a:ea typeface="굴림" pitchFamily="34" charset="-127"/>
          </a:defRPr>
        </a:defPPr>
      </a:lstStyle>
    </a:lnDef>
  </a:objectDefaults>
  <a:extraClrSchemeLst>
    <a:extraClrScheme>
      <a:clrScheme name="template 1">
        <a:dk1>
          <a:srgbClr val="4D4D4D"/>
        </a:dk1>
        <a:lt1>
          <a:srgbClr val="FFFFFF"/>
        </a:lt1>
        <a:dk2>
          <a:srgbClr val="4D4D4D"/>
        </a:dk2>
        <a:lt2>
          <a:srgbClr val="11163C"/>
        </a:lt2>
        <a:accent1>
          <a:srgbClr val="212B53"/>
        </a:accent1>
        <a:accent2>
          <a:srgbClr val="364481"/>
        </a:accent2>
        <a:accent3>
          <a:srgbClr val="FFFFFF"/>
        </a:accent3>
        <a:accent4>
          <a:srgbClr val="404040"/>
        </a:accent4>
        <a:accent5>
          <a:srgbClr val="ABACB3"/>
        </a:accent5>
        <a:accent6>
          <a:srgbClr val="303D74"/>
        </a:accent6>
        <a:hlink>
          <a:srgbClr val="3E4985"/>
        </a:hlink>
        <a:folHlink>
          <a:srgbClr val="DDDDDD"/>
        </a:folHlink>
      </a:clrScheme>
      <a:clrMap bg1="lt1" tx1="dk1" bg2="lt2" tx2="dk2" accent1="accent1" accent2="accent2" accent3="accent3" accent4="accent4" accent5="accent5" accent6="accent6" hlink="hlink" folHlink="folHlink"/>
    </a:extraClrScheme>
    <a:extraClrScheme>
      <a:clrScheme name="template 2">
        <a:dk1>
          <a:srgbClr val="4D4D4D"/>
        </a:dk1>
        <a:lt1>
          <a:srgbClr val="FFFFFF"/>
        </a:lt1>
        <a:dk2>
          <a:srgbClr val="4D4D4D"/>
        </a:dk2>
        <a:lt2>
          <a:srgbClr val="0D254C"/>
        </a:lt2>
        <a:accent1>
          <a:srgbClr val="1F3F6F"/>
        </a:accent1>
        <a:accent2>
          <a:srgbClr val="3C68A2"/>
        </a:accent2>
        <a:accent3>
          <a:srgbClr val="FFFFFF"/>
        </a:accent3>
        <a:accent4>
          <a:srgbClr val="404040"/>
        </a:accent4>
        <a:accent5>
          <a:srgbClr val="ABAFBB"/>
        </a:accent5>
        <a:accent6>
          <a:srgbClr val="355E92"/>
        </a:accent6>
        <a:hlink>
          <a:srgbClr val="285290"/>
        </a:hlink>
        <a:folHlink>
          <a:srgbClr val="DDDDDD"/>
        </a:folHlink>
      </a:clrScheme>
      <a:clrMap bg1="lt1" tx1="dk1" bg2="lt2" tx2="dk2" accent1="accent1" accent2="accent2" accent3="accent3" accent4="accent4" accent5="accent5" accent6="accent6" hlink="hlink" folHlink="folHlink"/>
    </a:extraClrScheme>
    <a:extraClrScheme>
      <a:clrScheme name="template 3">
        <a:dk1>
          <a:srgbClr val="4D4D4D"/>
        </a:dk1>
        <a:lt1>
          <a:srgbClr val="FFFFFF"/>
        </a:lt1>
        <a:dk2>
          <a:srgbClr val="4D4D4D"/>
        </a:dk2>
        <a:lt2>
          <a:srgbClr val="363B45"/>
        </a:lt2>
        <a:accent1>
          <a:srgbClr val="A99D9B"/>
        </a:accent1>
        <a:accent2>
          <a:srgbClr val="565A66"/>
        </a:accent2>
        <a:accent3>
          <a:srgbClr val="FFFFFF"/>
        </a:accent3>
        <a:accent4>
          <a:srgbClr val="404040"/>
        </a:accent4>
        <a:accent5>
          <a:srgbClr val="D1CCCB"/>
        </a:accent5>
        <a:accent6>
          <a:srgbClr val="4D515C"/>
        </a:accent6>
        <a:hlink>
          <a:srgbClr val="927154"/>
        </a:hlink>
        <a:folHlink>
          <a:srgbClr val="DDDDDD"/>
        </a:folHlink>
      </a:clrScheme>
      <a:clrMap bg1="lt1" tx1="dk1" bg2="lt2" tx2="dk2" accent1="accent1" accent2="accent2" accent3="accent3" accent4="accent4" accent5="accent5" accent6="accent6" hlink="hlink" folHlink="folHlink"/>
    </a:extraClrScheme>
    <a:extraClrScheme>
      <a:clrScheme name="template 4">
        <a:dk1>
          <a:srgbClr val="4D4D4D"/>
        </a:dk1>
        <a:lt1>
          <a:srgbClr val="FFFFFF"/>
        </a:lt1>
        <a:dk2>
          <a:srgbClr val="4D4D4D"/>
        </a:dk2>
        <a:lt2>
          <a:srgbClr val="40494F"/>
        </a:lt2>
        <a:accent1>
          <a:srgbClr val="6D7D8A"/>
        </a:accent1>
        <a:accent2>
          <a:srgbClr val="A7A7A7"/>
        </a:accent2>
        <a:accent3>
          <a:srgbClr val="FFFFFF"/>
        </a:accent3>
        <a:accent4>
          <a:srgbClr val="404040"/>
        </a:accent4>
        <a:accent5>
          <a:srgbClr val="BABFC4"/>
        </a:accent5>
        <a:accent6>
          <a:srgbClr val="979797"/>
        </a:accent6>
        <a:hlink>
          <a:srgbClr val="828282"/>
        </a:hlink>
        <a:folHlink>
          <a:srgbClr val="DDDDDD"/>
        </a:folHlink>
      </a:clrScheme>
      <a:clrMap bg1="lt1" tx1="dk1" bg2="lt2" tx2="dk2" accent1="accent1" accent2="accent2" accent3="accent3" accent4="accent4" accent5="accent5" accent6="accent6" hlink="hlink" folHlink="folHlink"/>
    </a:extraClrScheme>
    <a:extraClrScheme>
      <a:clrScheme name="template 5">
        <a:dk1>
          <a:srgbClr val="4D4D4D"/>
        </a:dk1>
        <a:lt1>
          <a:srgbClr val="FFFFFF"/>
        </a:lt1>
        <a:dk2>
          <a:srgbClr val="4D4D4D"/>
        </a:dk2>
        <a:lt2>
          <a:srgbClr val="454D52"/>
        </a:lt2>
        <a:accent1>
          <a:srgbClr val="7D8B97"/>
        </a:accent1>
        <a:accent2>
          <a:srgbClr val="CBCBCB"/>
        </a:accent2>
        <a:accent3>
          <a:srgbClr val="FFFFFF"/>
        </a:accent3>
        <a:accent4>
          <a:srgbClr val="404040"/>
        </a:accent4>
        <a:accent5>
          <a:srgbClr val="BFC4C9"/>
        </a:accent5>
        <a:accent6>
          <a:srgbClr val="B8B8B8"/>
        </a:accent6>
        <a:hlink>
          <a:srgbClr val="515869"/>
        </a:hlink>
        <a:folHlink>
          <a:srgbClr val="DDDDDD"/>
        </a:folHlink>
      </a:clrScheme>
      <a:clrMap bg1="lt1" tx1="dk1" bg2="lt2" tx2="dk2" accent1="accent1" accent2="accent2" accent3="accent3" accent4="accent4" accent5="accent5" accent6="accent6" hlink="hlink" folHlink="folHlink"/>
    </a:extraClrScheme>
    <a:extraClrScheme>
      <a:clrScheme name="template 6">
        <a:dk1>
          <a:srgbClr val="4D4D4D"/>
        </a:dk1>
        <a:lt1>
          <a:srgbClr val="FFFFFF"/>
        </a:lt1>
        <a:dk2>
          <a:srgbClr val="4D4D4D"/>
        </a:dk2>
        <a:lt2>
          <a:srgbClr val="393939"/>
        </a:lt2>
        <a:accent1>
          <a:srgbClr val="858585"/>
        </a:accent1>
        <a:accent2>
          <a:srgbClr val="939393"/>
        </a:accent2>
        <a:accent3>
          <a:srgbClr val="FFFFFF"/>
        </a:accent3>
        <a:accent4>
          <a:srgbClr val="404040"/>
        </a:accent4>
        <a:accent5>
          <a:srgbClr val="C2C2C2"/>
        </a:accent5>
        <a:accent6>
          <a:srgbClr val="858585"/>
        </a:accent6>
        <a:hlink>
          <a:srgbClr val="696969"/>
        </a:hlink>
        <a:folHlink>
          <a:srgbClr val="DDDDDD"/>
        </a:folHlink>
      </a:clrScheme>
      <a:clrMap bg1="lt1" tx1="dk1" bg2="lt2" tx2="dk2" accent1="accent1" accent2="accent2" accent3="accent3" accent4="accent4" accent5="accent5" accent6="accent6" hlink="hlink" folHlink="folHlink"/>
    </a:extraClrScheme>
    <a:extraClrScheme>
      <a:clrScheme name="template 7">
        <a:dk1>
          <a:srgbClr val="4D4D4D"/>
        </a:dk1>
        <a:lt1>
          <a:srgbClr val="FFFFFF"/>
        </a:lt1>
        <a:dk2>
          <a:srgbClr val="4D4D4D"/>
        </a:dk2>
        <a:lt2>
          <a:srgbClr val="4F5054"/>
        </a:lt2>
        <a:accent1>
          <a:srgbClr val="7E7F8E"/>
        </a:accent1>
        <a:accent2>
          <a:srgbClr val="C0C1C5"/>
        </a:accent2>
        <a:accent3>
          <a:srgbClr val="FFFFFF"/>
        </a:accent3>
        <a:accent4>
          <a:srgbClr val="404040"/>
        </a:accent4>
        <a:accent5>
          <a:srgbClr val="C0C0C6"/>
        </a:accent5>
        <a:accent6>
          <a:srgbClr val="AEAFB2"/>
        </a:accent6>
        <a:hlink>
          <a:srgbClr val="ACAFB7"/>
        </a:hlink>
        <a:folHlink>
          <a:srgbClr val="DDDDDD"/>
        </a:folHlink>
      </a:clrScheme>
      <a:clrMap bg1="lt1" tx1="dk1" bg2="lt2" tx2="dk2" accent1="accent1" accent2="accent2" accent3="accent3" accent4="accent4" accent5="accent5" accent6="accent6" hlink="hlink" folHlink="folHlink"/>
    </a:extraClrScheme>
    <a:extraClrScheme>
      <a:clrScheme name="template 8">
        <a:dk1>
          <a:srgbClr val="4D4D4D"/>
        </a:dk1>
        <a:lt1>
          <a:srgbClr val="FFFFFF"/>
        </a:lt1>
        <a:dk2>
          <a:srgbClr val="4D4D4D"/>
        </a:dk2>
        <a:lt2>
          <a:srgbClr val="85978F"/>
        </a:lt2>
        <a:accent1>
          <a:srgbClr val="9DA499"/>
        </a:accent1>
        <a:accent2>
          <a:srgbClr val="A5B9BA"/>
        </a:accent2>
        <a:accent3>
          <a:srgbClr val="FFFFFF"/>
        </a:accent3>
        <a:accent4>
          <a:srgbClr val="404040"/>
        </a:accent4>
        <a:accent5>
          <a:srgbClr val="CCCFCA"/>
        </a:accent5>
        <a:accent6>
          <a:srgbClr val="95A7A8"/>
        </a:accent6>
        <a:hlink>
          <a:srgbClr val="C6CCC6"/>
        </a:hlink>
        <a:folHlink>
          <a:srgbClr val="DDDDDD"/>
        </a:folHlink>
      </a:clrScheme>
      <a:clrMap bg1="lt1" tx1="dk1" bg2="lt2" tx2="dk2" accent1="accent1" accent2="accent2" accent3="accent3" accent4="accent4" accent5="accent5" accent6="accent6" hlink="hlink" folHlink="folHlink"/>
    </a:extraClrScheme>
    <a:extraClrScheme>
      <a:clrScheme name="template 9">
        <a:dk1>
          <a:srgbClr val="4D4D4D"/>
        </a:dk1>
        <a:lt1>
          <a:srgbClr val="FFFFFF"/>
        </a:lt1>
        <a:dk2>
          <a:srgbClr val="4D4D4D"/>
        </a:dk2>
        <a:lt2>
          <a:srgbClr val="484847"/>
        </a:lt2>
        <a:accent1>
          <a:srgbClr val="7C7C74"/>
        </a:accent1>
        <a:accent2>
          <a:srgbClr val="AFB2AA"/>
        </a:accent2>
        <a:accent3>
          <a:srgbClr val="FFFFFF"/>
        </a:accent3>
        <a:accent4>
          <a:srgbClr val="404040"/>
        </a:accent4>
        <a:accent5>
          <a:srgbClr val="BFBFBC"/>
        </a:accent5>
        <a:accent6>
          <a:srgbClr val="9EA19A"/>
        </a:accent6>
        <a:hlink>
          <a:srgbClr val="D4D2C6"/>
        </a:hlink>
        <a:folHlink>
          <a:srgbClr val="DDDDDD"/>
        </a:folHlink>
      </a:clrScheme>
      <a:clrMap bg1="lt1" tx1="dk1" bg2="lt2" tx2="dk2" accent1="accent1" accent2="accent2" accent3="accent3" accent4="accent4" accent5="accent5" accent6="accent6" hlink="hlink" folHlink="folHlink"/>
    </a:extraClrScheme>
    <a:extraClrScheme>
      <a:clrScheme name="template 10">
        <a:dk1>
          <a:srgbClr val="4D4D4D"/>
        </a:dk1>
        <a:lt1>
          <a:srgbClr val="FFFFFF"/>
        </a:lt1>
        <a:dk2>
          <a:srgbClr val="4D4D4D"/>
        </a:dk2>
        <a:lt2>
          <a:srgbClr val="18191C"/>
        </a:lt2>
        <a:accent1>
          <a:srgbClr val="1F2229"/>
        </a:accent1>
        <a:accent2>
          <a:srgbClr val="3B4A61"/>
        </a:accent2>
        <a:accent3>
          <a:srgbClr val="FFFFFF"/>
        </a:accent3>
        <a:accent4>
          <a:srgbClr val="404040"/>
        </a:accent4>
        <a:accent5>
          <a:srgbClr val="ABABAC"/>
        </a:accent5>
        <a:accent6>
          <a:srgbClr val="354257"/>
        </a:accent6>
        <a:hlink>
          <a:srgbClr val="718CAC"/>
        </a:hlink>
        <a:folHlink>
          <a:srgbClr val="DDDDDD"/>
        </a:folHlink>
      </a:clrScheme>
      <a:clrMap bg1="lt1" tx1="dk1" bg2="lt2" tx2="dk2" accent1="accent1" accent2="accent2" accent3="accent3" accent4="accent4" accent5="accent5" accent6="accent6" hlink="hlink" folHlink="folHlink"/>
    </a:extraClrScheme>
    <a:extraClrScheme>
      <a:clrScheme name="template 11">
        <a:dk1>
          <a:srgbClr val="4D4D4D"/>
        </a:dk1>
        <a:lt1>
          <a:srgbClr val="FFFFFF"/>
        </a:lt1>
        <a:dk2>
          <a:srgbClr val="4D4D4D"/>
        </a:dk2>
        <a:lt2>
          <a:srgbClr val="303030"/>
        </a:lt2>
        <a:accent1>
          <a:srgbClr val="C6714B"/>
        </a:accent1>
        <a:accent2>
          <a:srgbClr val="7FC3C3"/>
        </a:accent2>
        <a:accent3>
          <a:srgbClr val="FFFFFF"/>
        </a:accent3>
        <a:accent4>
          <a:srgbClr val="404040"/>
        </a:accent4>
        <a:accent5>
          <a:srgbClr val="DFBBB1"/>
        </a:accent5>
        <a:accent6>
          <a:srgbClr val="72B0B0"/>
        </a:accent6>
        <a:hlink>
          <a:srgbClr val="5D5D5D"/>
        </a:hlink>
        <a:folHlink>
          <a:srgbClr val="DDDDDD"/>
        </a:folHlink>
      </a:clrScheme>
      <a:clrMap bg1="lt1" tx1="dk1" bg2="lt2" tx2="dk2" accent1="accent1" accent2="accent2" accent3="accent3" accent4="accent4" accent5="accent5" accent6="accent6" hlink="hlink" folHlink="folHlink"/>
    </a:extraClrScheme>
    <a:extraClrScheme>
      <a:clrScheme name="template 12">
        <a:dk1>
          <a:srgbClr val="4D4D4D"/>
        </a:dk1>
        <a:lt1>
          <a:srgbClr val="FFFFFF"/>
        </a:lt1>
        <a:dk2>
          <a:srgbClr val="4D4D4D"/>
        </a:dk2>
        <a:lt2>
          <a:srgbClr val="292929"/>
        </a:lt2>
        <a:accent1>
          <a:srgbClr val="4D4D4D"/>
        </a:accent1>
        <a:accent2>
          <a:srgbClr val="808080"/>
        </a:accent2>
        <a:accent3>
          <a:srgbClr val="FFFFFF"/>
        </a:accent3>
        <a:accent4>
          <a:srgbClr val="404040"/>
        </a:accent4>
        <a:accent5>
          <a:srgbClr val="B2B2B2"/>
        </a:accent5>
        <a:accent6>
          <a:srgbClr val="737373"/>
        </a:accent6>
        <a:hlink>
          <a:srgbClr val="969696"/>
        </a:hlink>
        <a:folHlink>
          <a:srgbClr val="DDDDDD"/>
        </a:folHlink>
      </a:clrScheme>
      <a:clrMap bg1="lt1" tx1="dk1" bg2="lt2" tx2="dk2" accent1="accent1" accent2="accent2" accent3="accent3" accent4="accent4" accent5="accent5" accent6="accent6" hlink="hlink" folHlink="folHlink"/>
    </a:extraClrScheme>
    <a:extraClrScheme>
      <a:clrScheme name="template 13">
        <a:dk1>
          <a:srgbClr val="4D4D4D"/>
        </a:dk1>
        <a:lt1>
          <a:srgbClr val="FFFFFF"/>
        </a:lt1>
        <a:dk2>
          <a:srgbClr val="4D4D4D"/>
        </a:dk2>
        <a:lt2>
          <a:srgbClr val="BCC3C4"/>
        </a:lt2>
        <a:accent1>
          <a:srgbClr val="DE6900"/>
        </a:accent1>
        <a:accent2>
          <a:srgbClr val="647580"/>
        </a:accent2>
        <a:accent3>
          <a:srgbClr val="FFFFFF"/>
        </a:accent3>
        <a:accent4>
          <a:srgbClr val="404040"/>
        </a:accent4>
        <a:accent5>
          <a:srgbClr val="ECB9AA"/>
        </a:accent5>
        <a:accent6>
          <a:srgbClr val="5A6973"/>
        </a:accent6>
        <a:hlink>
          <a:srgbClr val="93A359"/>
        </a:hlink>
        <a:folHlink>
          <a:srgbClr val="DDDDDD"/>
        </a:folHlink>
      </a:clrScheme>
      <a:clrMap bg1="lt1" tx1="dk1" bg2="lt2" tx2="dk2" accent1="accent1" accent2="accent2" accent3="accent3" accent4="accent4" accent5="accent5" accent6="accent6" hlink="hlink" folHlink="folHlink"/>
    </a:extraClrScheme>
    <a:extraClrScheme>
      <a:clrScheme name="template 14">
        <a:dk1>
          <a:srgbClr val="4D4D4D"/>
        </a:dk1>
        <a:lt1>
          <a:srgbClr val="FFFFFF"/>
        </a:lt1>
        <a:dk2>
          <a:srgbClr val="4D4D4D"/>
        </a:dk2>
        <a:lt2>
          <a:srgbClr val="2A2621"/>
        </a:lt2>
        <a:accent1>
          <a:srgbClr val="B9B9B9"/>
        </a:accent1>
        <a:accent2>
          <a:srgbClr val="5F331B"/>
        </a:accent2>
        <a:accent3>
          <a:srgbClr val="FFFFFF"/>
        </a:accent3>
        <a:accent4>
          <a:srgbClr val="404040"/>
        </a:accent4>
        <a:accent5>
          <a:srgbClr val="D9D9D9"/>
        </a:accent5>
        <a:accent6>
          <a:srgbClr val="552D17"/>
        </a:accent6>
        <a:hlink>
          <a:srgbClr val="C4BBAD"/>
        </a:hlink>
        <a:folHlink>
          <a:srgbClr val="DDDDDD"/>
        </a:folHlink>
      </a:clrScheme>
      <a:clrMap bg1="lt1" tx1="dk1" bg2="lt2" tx2="dk2" accent1="accent1" accent2="accent2" accent3="accent3" accent4="accent4" accent5="accent5" accent6="accent6" hlink="hlink" folHlink="folHlink"/>
    </a:extraClrScheme>
    <a:extraClrScheme>
      <a:clrScheme name="template 15">
        <a:dk1>
          <a:srgbClr val="4D4D4D"/>
        </a:dk1>
        <a:lt1>
          <a:srgbClr val="FFFFFF"/>
        </a:lt1>
        <a:dk2>
          <a:srgbClr val="4D4D4D"/>
        </a:dk2>
        <a:lt2>
          <a:srgbClr val="2A2621"/>
        </a:lt2>
        <a:accent1>
          <a:srgbClr val="B9B9B9"/>
        </a:accent1>
        <a:accent2>
          <a:srgbClr val="6C4321"/>
        </a:accent2>
        <a:accent3>
          <a:srgbClr val="FFFFFF"/>
        </a:accent3>
        <a:accent4>
          <a:srgbClr val="404040"/>
        </a:accent4>
        <a:accent5>
          <a:srgbClr val="D9D9D9"/>
        </a:accent5>
        <a:accent6>
          <a:srgbClr val="613C1D"/>
        </a:accent6>
        <a:hlink>
          <a:srgbClr val="C4BBAD"/>
        </a:hlink>
        <a:folHlink>
          <a:srgbClr val="DDDDDD"/>
        </a:folHlink>
      </a:clrScheme>
      <a:clrMap bg1="lt1" tx1="dk1" bg2="lt2" tx2="dk2" accent1="accent1" accent2="accent2" accent3="accent3" accent4="accent4" accent5="accent5" accent6="accent6" hlink="hlink" folHlink="folHlink"/>
    </a:extraClrScheme>
    <a:extraClrScheme>
      <a:clrScheme name="template 16">
        <a:dk1>
          <a:srgbClr val="4D4D4D"/>
        </a:dk1>
        <a:lt1>
          <a:srgbClr val="FFFFFF"/>
        </a:lt1>
        <a:dk2>
          <a:srgbClr val="4D4D4D"/>
        </a:dk2>
        <a:lt2>
          <a:srgbClr val="393432"/>
        </a:lt2>
        <a:accent1>
          <a:srgbClr val="C1C1C1"/>
        </a:accent1>
        <a:accent2>
          <a:srgbClr val="F1D356"/>
        </a:accent2>
        <a:accent3>
          <a:srgbClr val="FFFFFF"/>
        </a:accent3>
        <a:accent4>
          <a:srgbClr val="404040"/>
        </a:accent4>
        <a:accent5>
          <a:srgbClr val="DDDDDD"/>
        </a:accent5>
        <a:accent6>
          <a:srgbClr val="DABF4D"/>
        </a:accent6>
        <a:hlink>
          <a:srgbClr val="787C72"/>
        </a:hlink>
        <a:folHlink>
          <a:srgbClr val="DDDDD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1239</Words>
  <Application>Microsoft Office PowerPoint</Application>
  <PresentationFormat>Bildschirmpräsentation (4:3)</PresentationFormat>
  <Paragraphs>324</Paragraphs>
  <Slides>25</Slides>
  <Notes>5</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25</vt:i4>
      </vt:variant>
    </vt:vector>
  </HeadingPairs>
  <TitlesOfParts>
    <vt:vector size="29" baseType="lpstr">
      <vt:lpstr>Arial</vt:lpstr>
      <vt:lpstr>Futura LT</vt:lpstr>
      <vt:lpstr>Futura LT Book</vt:lpstr>
      <vt:lpstr>template</vt:lpstr>
      <vt:lpstr>MARKTANALYSE BONNER WOCHENMARKT (Schwerpunkt Backwaren)</vt:lpstr>
      <vt:lpstr>PowerPoint-Präsentation</vt:lpstr>
      <vt:lpstr>Über den Bonner Wochenmarkt</vt:lpstr>
      <vt:lpstr>PowerPoint-Präsentation</vt:lpstr>
      <vt:lpstr>Die Lage des Bonner Wochenmarkts</vt:lpstr>
      <vt:lpstr>PowerPoint-Präsentation</vt:lpstr>
      <vt:lpstr>Befragungen  (Marktbesucher)</vt:lpstr>
      <vt:lpstr>Befragungen  (Marktbesucher)</vt:lpstr>
      <vt:lpstr>Befragungen  (Marktbesucher)</vt:lpstr>
      <vt:lpstr>Befragungen  (Marktbesucher)</vt:lpstr>
      <vt:lpstr>Befragungen  (Marktbesucher)</vt:lpstr>
      <vt:lpstr>Befragungen  (Marktbesucher)</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Template</dc:title>
  <dc:creator>PoweredTemplates.com</dc:creator>
  <cp:lastModifiedBy>Patrick</cp:lastModifiedBy>
  <cp:revision>167</cp:revision>
  <dcterms:created xsi:type="dcterms:W3CDTF">2006-06-13T13:40:09Z</dcterms:created>
  <dcterms:modified xsi:type="dcterms:W3CDTF">2020-02-17T21:28:36Z</dcterms:modified>
</cp:coreProperties>
</file>